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4"/>
  </p:sldMasterIdLst>
  <p:notesMasterIdLst>
    <p:notesMasterId r:id="rId30"/>
  </p:notesMasterIdLst>
  <p:sldIdLst>
    <p:sldId id="295" r:id="rId5"/>
    <p:sldId id="260" r:id="rId6"/>
    <p:sldId id="459" r:id="rId7"/>
    <p:sldId id="480" r:id="rId8"/>
    <p:sldId id="483" r:id="rId9"/>
    <p:sldId id="484" r:id="rId10"/>
    <p:sldId id="482" r:id="rId11"/>
    <p:sldId id="481" r:id="rId12"/>
    <p:sldId id="285" r:id="rId13"/>
    <p:sldId id="471" r:id="rId14"/>
    <p:sldId id="472" r:id="rId15"/>
    <p:sldId id="473" r:id="rId16"/>
    <p:sldId id="474" r:id="rId17"/>
    <p:sldId id="475" r:id="rId18"/>
    <p:sldId id="476" r:id="rId19"/>
    <p:sldId id="477" r:id="rId20"/>
    <p:sldId id="288" r:id="rId21"/>
    <p:sldId id="293" r:id="rId22"/>
    <p:sldId id="464" r:id="rId23"/>
    <p:sldId id="465" r:id="rId24"/>
    <p:sldId id="478" r:id="rId25"/>
    <p:sldId id="463" r:id="rId26"/>
    <p:sldId id="479" r:id="rId27"/>
    <p:sldId id="466" r:id="rId28"/>
    <p:sldId id="46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4256"/>
    <a:srgbClr val="FFEBCD"/>
    <a:srgbClr val="FFBAB2"/>
    <a:srgbClr val="FFDF95"/>
    <a:srgbClr val="B6B2E2"/>
    <a:srgbClr val="FFD1A9"/>
    <a:srgbClr val="FF9E76"/>
    <a:srgbClr val="F5CE9E"/>
    <a:srgbClr val="F5E6CC"/>
    <a:srgbClr val="5957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B0A1D0-A5F8-474B-9480-60F85900C4B9}" v="355" dt="2024-04-15T19:53:40.267"/>
    <p1510:client id="{FB98AF87-11DA-0B17-3E07-CD040436B793}" v="8" dt="2024-04-16T13:39:37.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96" autoAdjust="0"/>
    <p:restoredTop sz="74367" autoAdjust="0"/>
  </p:normalViewPr>
  <p:slideViewPr>
    <p:cSldViewPr snapToGrid="0" snapToObjects="1">
      <p:cViewPr varScale="1">
        <p:scale>
          <a:sx n="82" d="100"/>
          <a:sy n="82" d="100"/>
        </p:scale>
        <p:origin x="12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Miller" userId="S::kmiller@accounseling.org::b42b11e0-ed5e-4e62-a139-9751b4bcdea3" providerId="AD" clId="Web-{FB98AF87-11DA-0B17-3E07-CD040436B793}"/>
    <pc:docChg chg="modSld">
      <pc:chgData name="Katie Miller" userId="S::kmiller@accounseling.org::b42b11e0-ed5e-4e62-a139-9751b4bcdea3" providerId="AD" clId="Web-{FB98AF87-11DA-0B17-3E07-CD040436B793}" dt="2024-04-16T13:39:37.831" v="7" actId="20577"/>
      <pc:docMkLst>
        <pc:docMk/>
      </pc:docMkLst>
      <pc:sldChg chg="modSp">
        <pc:chgData name="Katie Miller" userId="S::kmiller@accounseling.org::b42b11e0-ed5e-4e62-a139-9751b4bcdea3" providerId="AD" clId="Web-{FB98AF87-11DA-0B17-3E07-CD040436B793}" dt="2024-04-16T13:38:59.908" v="4" actId="20577"/>
        <pc:sldMkLst>
          <pc:docMk/>
          <pc:sldMk cId="4070845037" sldId="459"/>
        </pc:sldMkLst>
        <pc:spChg chg="mod">
          <ac:chgData name="Katie Miller" userId="S::kmiller@accounseling.org::b42b11e0-ed5e-4e62-a139-9751b4bcdea3" providerId="AD" clId="Web-{FB98AF87-11DA-0B17-3E07-CD040436B793}" dt="2024-04-16T13:38:59.908" v="4" actId="20577"/>
          <ac:spMkLst>
            <pc:docMk/>
            <pc:sldMk cId="4070845037" sldId="459"/>
            <ac:spMk id="15" creationId="{F61CDFF7-D307-65F4-DBFF-3D2BF1A3528A}"/>
          </ac:spMkLst>
        </pc:spChg>
      </pc:sldChg>
      <pc:sldChg chg="modSp">
        <pc:chgData name="Katie Miller" userId="S::kmiller@accounseling.org::b42b11e0-ed5e-4e62-a139-9751b4bcdea3" providerId="AD" clId="Web-{FB98AF87-11DA-0B17-3E07-CD040436B793}" dt="2024-04-16T13:39:37.831" v="7" actId="20577"/>
        <pc:sldMkLst>
          <pc:docMk/>
          <pc:sldMk cId="930696307" sldId="482"/>
        </pc:sldMkLst>
        <pc:spChg chg="mod">
          <ac:chgData name="Katie Miller" userId="S::kmiller@accounseling.org::b42b11e0-ed5e-4e62-a139-9751b4bcdea3" providerId="AD" clId="Web-{FB98AF87-11DA-0B17-3E07-CD040436B793}" dt="2024-04-16T13:39:37.831" v="7" actId="20577"/>
          <ac:spMkLst>
            <pc:docMk/>
            <pc:sldMk cId="930696307" sldId="482"/>
            <ac:spMk id="3" creationId="{1B4CF3A0-B397-7771-26DE-2AA04491EBD9}"/>
          </ac:spMkLst>
        </pc:spChg>
      </pc:sldChg>
    </pc:docChg>
  </pc:docChgLst>
  <pc:docChgLst>
    <pc:chgData name="Larisa Wettstein" userId="c87e7f76-1300-4b9c-b344-4e19160143c4" providerId="ADAL" clId="{E8B0A1D0-A5F8-474B-9480-60F85900C4B9}"/>
    <pc:docChg chg="undo custSel addSld modSld">
      <pc:chgData name="Larisa Wettstein" userId="c87e7f76-1300-4b9c-b344-4e19160143c4" providerId="ADAL" clId="{E8B0A1D0-A5F8-474B-9480-60F85900C4B9}" dt="2024-04-15T19:57:34.070" v="557" actId="255"/>
      <pc:docMkLst>
        <pc:docMk/>
      </pc:docMkLst>
      <pc:sldChg chg="modSp mod">
        <pc:chgData name="Larisa Wettstein" userId="c87e7f76-1300-4b9c-b344-4e19160143c4" providerId="ADAL" clId="{E8B0A1D0-A5F8-474B-9480-60F85900C4B9}" dt="2024-04-15T19:57:34.070" v="557" actId="255"/>
        <pc:sldMkLst>
          <pc:docMk/>
          <pc:sldMk cId="3953771493" sldId="260"/>
        </pc:sldMkLst>
        <pc:spChg chg="mod">
          <ac:chgData name="Larisa Wettstein" userId="c87e7f76-1300-4b9c-b344-4e19160143c4" providerId="ADAL" clId="{E8B0A1D0-A5F8-474B-9480-60F85900C4B9}" dt="2024-04-15T19:57:21.238" v="554" actId="1076"/>
          <ac:spMkLst>
            <pc:docMk/>
            <pc:sldMk cId="3953771493" sldId="260"/>
            <ac:spMk id="2" creationId="{00000000-0000-0000-0000-000000000000}"/>
          </ac:spMkLst>
        </pc:spChg>
        <pc:spChg chg="mod">
          <ac:chgData name="Larisa Wettstein" userId="c87e7f76-1300-4b9c-b344-4e19160143c4" providerId="ADAL" clId="{E8B0A1D0-A5F8-474B-9480-60F85900C4B9}" dt="2024-04-15T19:57:34.070" v="557" actId="255"/>
          <ac:spMkLst>
            <pc:docMk/>
            <pc:sldMk cId="3953771493" sldId="260"/>
            <ac:spMk id="3" creationId="{00000000-0000-0000-0000-000000000000}"/>
          </ac:spMkLst>
        </pc:spChg>
      </pc:sldChg>
      <pc:sldChg chg="modSp mod">
        <pc:chgData name="Larisa Wettstein" userId="c87e7f76-1300-4b9c-b344-4e19160143c4" providerId="ADAL" clId="{E8B0A1D0-A5F8-474B-9480-60F85900C4B9}" dt="2024-04-15T19:29:36.051" v="113" actId="1076"/>
        <pc:sldMkLst>
          <pc:docMk/>
          <pc:sldMk cId="266635719" sldId="285"/>
        </pc:sldMkLst>
        <pc:spChg chg="mod">
          <ac:chgData name="Larisa Wettstein" userId="c87e7f76-1300-4b9c-b344-4e19160143c4" providerId="ADAL" clId="{E8B0A1D0-A5F8-474B-9480-60F85900C4B9}" dt="2024-04-15T19:29:36.051" v="113" actId="1076"/>
          <ac:spMkLst>
            <pc:docMk/>
            <pc:sldMk cId="266635719" sldId="285"/>
            <ac:spMk id="2" creationId="{00000000-0000-0000-0000-000000000000}"/>
          </ac:spMkLst>
        </pc:spChg>
        <pc:spChg chg="mod">
          <ac:chgData name="Larisa Wettstein" userId="c87e7f76-1300-4b9c-b344-4e19160143c4" providerId="ADAL" clId="{E8B0A1D0-A5F8-474B-9480-60F85900C4B9}" dt="2024-04-15T19:29:33.460" v="112" actId="14100"/>
          <ac:spMkLst>
            <pc:docMk/>
            <pc:sldMk cId="266635719" sldId="285"/>
            <ac:spMk id="3" creationId="{00000000-0000-0000-0000-000000000000}"/>
          </ac:spMkLst>
        </pc:spChg>
      </pc:sldChg>
      <pc:sldChg chg="addSp delSp modSp mod setBg">
        <pc:chgData name="Larisa Wettstein" userId="c87e7f76-1300-4b9c-b344-4e19160143c4" providerId="ADAL" clId="{E8B0A1D0-A5F8-474B-9480-60F85900C4B9}" dt="2024-04-15T19:42:44.222" v="282" actId="255"/>
        <pc:sldMkLst>
          <pc:docMk/>
          <pc:sldMk cId="3425062175" sldId="288"/>
        </pc:sldMkLst>
        <pc:spChg chg="mod">
          <ac:chgData name="Larisa Wettstein" userId="c87e7f76-1300-4b9c-b344-4e19160143c4" providerId="ADAL" clId="{E8B0A1D0-A5F8-474B-9480-60F85900C4B9}" dt="2024-04-15T19:42:44.222" v="282" actId="255"/>
          <ac:spMkLst>
            <pc:docMk/>
            <pc:sldMk cId="3425062175" sldId="288"/>
            <ac:spMk id="2" creationId="{00000000-0000-0000-0000-000000000000}"/>
          </ac:spMkLst>
        </pc:spChg>
        <pc:spChg chg="add del mod">
          <ac:chgData name="Larisa Wettstein" userId="c87e7f76-1300-4b9c-b344-4e19160143c4" providerId="ADAL" clId="{E8B0A1D0-A5F8-474B-9480-60F85900C4B9}" dt="2024-04-15T19:42:39.062" v="281" actId="478"/>
          <ac:spMkLst>
            <pc:docMk/>
            <pc:sldMk cId="3425062175" sldId="288"/>
            <ac:spMk id="4" creationId="{064F749E-848A-C26E-3C9B-A9822D2D4A78}"/>
          </ac:spMkLst>
        </pc:spChg>
        <pc:picChg chg="del">
          <ac:chgData name="Larisa Wettstein" userId="c87e7f76-1300-4b9c-b344-4e19160143c4" providerId="ADAL" clId="{E8B0A1D0-A5F8-474B-9480-60F85900C4B9}" dt="2024-04-15T19:42:22.049" v="253" actId="478"/>
          <ac:picMkLst>
            <pc:docMk/>
            <pc:sldMk cId="3425062175" sldId="288"/>
            <ac:picMk id="5" creationId="{DBE41746-A4F6-3D2F-B42E-95A54D708A01}"/>
          </ac:picMkLst>
        </pc:picChg>
      </pc:sldChg>
      <pc:sldChg chg="modSp mod">
        <pc:chgData name="Larisa Wettstein" userId="c87e7f76-1300-4b9c-b344-4e19160143c4" providerId="ADAL" clId="{E8B0A1D0-A5F8-474B-9480-60F85900C4B9}" dt="2024-04-15T19:43:42.380" v="293" actId="1076"/>
        <pc:sldMkLst>
          <pc:docMk/>
          <pc:sldMk cId="2592842102" sldId="293"/>
        </pc:sldMkLst>
        <pc:spChg chg="mod">
          <ac:chgData name="Larisa Wettstein" userId="c87e7f76-1300-4b9c-b344-4e19160143c4" providerId="ADAL" clId="{E8B0A1D0-A5F8-474B-9480-60F85900C4B9}" dt="2024-04-15T19:43:42.380" v="293" actId="1076"/>
          <ac:spMkLst>
            <pc:docMk/>
            <pc:sldMk cId="2592842102" sldId="293"/>
            <ac:spMk id="2" creationId="{634E8BD8-1F65-6B59-A615-3FA2F70009C6}"/>
          </ac:spMkLst>
        </pc:spChg>
        <pc:spChg chg="mod">
          <ac:chgData name="Larisa Wettstein" userId="c87e7f76-1300-4b9c-b344-4e19160143c4" providerId="ADAL" clId="{E8B0A1D0-A5F8-474B-9480-60F85900C4B9}" dt="2024-04-15T19:43:21.458" v="292" actId="14100"/>
          <ac:spMkLst>
            <pc:docMk/>
            <pc:sldMk cId="2592842102" sldId="293"/>
            <ac:spMk id="3" creationId="{117CF5B1-C15D-0984-31B7-980764D6FFD2}"/>
          </ac:spMkLst>
        </pc:spChg>
      </pc:sldChg>
      <pc:sldChg chg="add">
        <pc:chgData name="Larisa Wettstein" userId="c87e7f76-1300-4b9c-b344-4e19160143c4" providerId="ADAL" clId="{E8B0A1D0-A5F8-474B-9480-60F85900C4B9}" dt="2024-04-15T17:52:52.338" v="0"/>
        <pc:sldMkLst>
          <pc:docMk/>
          <pc:sldMk cId="793861604" sldId="295"/>
        </pc:sldMkLst>
      </pc:sldChg>
      <pc:sldChg chg="addSp delSp modSp mod setBg">
        <pc:chgData name="Larisa Wettstein" userId="c87e7f76-1300-4b9c-b344-4e19160143c4" providerId="ADAL" clId="{E8B0A1D0-A5F8-474B-9480-60F85900C4B9}" dt="2024-04-15T19:00:44.210" v="79" actId="1076"/>
        <pc:sldMkLst>
          <pc:docMk/>
          <pc:sldMk cId="4070845037" sldId="459"/>
        </pc:sldMkLst>
        <pc:spChg chg="add del mod">
          <ac:chgData name="Larisa Wettstein" userId="c87e7f76-1300-4b9c-b344-4e19160143c4" providerId="ADAL" clId="{E8B0A1D0-A5F8-474B-9480-60F85900C4B9}" dt="2024-04-15T19:00:09.513" v="8" actId="478"/>
          <ac:spMkLst>
            <pc:docMk/>
            <pc:sldMk cId="4070845037" sldId="459"/>
            <ac:spMk id="3" creationId="{FEE48206-8281-8CB2-88AD-C23585C32D82}"/>
          </ac:spMkLst>
        </pc:spChg>
        <pc:spChg chg="mod">
          <ac:chgData name="Larisa Wettstein" userId="c87e7f76-1300-4b9c-b344-4e19160143c4" providerId="ADAL" clId="{E8B0A1D0-A5F8-474B-9480-60F85900C4B9}" dt="2024-04-15T19:00:44.210" v="79" actId="1076"/>
          <ac:spMkLst>
            <pc:docMk/>
            <pc:sldMk cId="4070845037" sldId="459"/>
            <ac:spMk id="13" creationId="{E80A95B6-A62D-FE54-4B7A-1B2C34C004A6}"/>
          </ac:spMkLst>
        </pc:spChg>
        <pc:spChg chg="mod">
          <ac:chgData name="Larisa Wettstein" userId="c87e7f76-1300-4b9c-b344-4e19160143c4" providerId="ADAL" clId="{E8B0A1D0-A5F8-474B-9480-60F85900C4B9}" dt="2024-04-15T18:15:04.555" v="3" actId="207"/>
          <ac:spMkLst>
            <pc:docMk/>
            <pc:sldMk cId="4070845037" sldId="459"/>
            <ac:spMk id="15" creationId="{F61CDFF7-D307-65F4-DBFF-3D2BF1A3528A}"/>
          </ac:spMkLst>
        </pc:spChg>
        <pc:picChg chg="del">
          <ac:chgData name="Larisa Wettstein" userId="c87e7f76-1300-4b9c-b344-4e19160143c4" providerId="ADAL" clId="{E8B0A1D0-A5F8-474B-9480-60F85900C4B9}" dt="2024-04-15T19:00:06.544" v="7" actId="478"/>
          <ac:picMkLst>
            <pc:docMk/>
            <pc:sldMk cId="4070845037" sldId="459"/>
            <ac:picMk id="7" creationId="{31EF103E-B91C-F206-90DF-D6E46A7832FD}"/>
          </ac:picMkLst>
        </pc:picChg>
      </pc:sldChg>
      <pc:sldChg chg="modSp mod">
        <pc:chgData name="Larisa Wettstein" userId="c87e7f76-1300-4b9c-b344-4e19160143c4" providerId="ADAL" clId="{E8B0A1D0-A5F8-474B-9480-60F85900C4B9}" dt="2024-04-15T19:54:42.909" v="534" actId="1035"/>
        <pc:sldMkLst>
          <pc:docMk/>
          <pc:sldMk cId="3054756769" sldId="463"/>
        </pc:sldMkLst>
        <pc:picChg chg="mod ord modCrop">
          <ac:chgData name="Larisa Wettstein" userId="c87e7f76-1300-4b9c-b344-4e19160143c4" providerId="ADAL" clId="{E8B0A1D0-A5F8-474B-9480-60F85900C4B9}" dt="2024-04-15T19:54:42.909" v="534" actId="1035"/>
          <ac:picMkLst>
            <pc:docMk/>
            <pc:sldMk cId="3054756769" sldId="463"/>
            <ac:picMk id="7" creationId="{C6906E53-5C35-BA61-8381-A6D806AEA403}"/>
          </ac:picMkLst>
        </pc:picChg>
      </pc:sldChg>
      <pc:sldChg chg="addSp delSp modSp mod setBg">
        <pc:chgData name="Larisa Wettstein" userId="c87e7f76-1300-4b9c-b344-4e19160143c4" providerId="ADAL" clId="{E8B0A1D0-A5F8-474B-9480-60F85900C4B9}" dt="2024-04-15T19:49:29.370" v="411" actId="1035"/>
        <pc:sldMkLst>
          <pc:docMk/>
          <pc:sldMk cId="2500426841" sldId="464"/>
        </pc:sldMkLst>
        <pc:spChg chg="mod">
          <ac:chgData name="Larisa Wettstein" userId="c87e7f76-1300-4b9c-b344-4e19160143c4" providerId="ADAL" clId="{E8B0A1D0-A5F8-474B-9480-60F85900C4B9}" dt="2024-04-15T19:49:09.710" v="386" actId="1076"/>
          <ac:spMkLst>
            <pc:docMk/>
            <pc:sldMk cId="2500426841" sldId="464"/>
            <ac:spMk id="2" creationId="{B80598F3-A0AD-7449-5BB3-42D29F1ED253}"/>
          </ac:spMkLst>
        </pc:spChg>
        <pc:spChg chg="add del mod">
          <ac:chgData name="Larisa Wettstein" userId="c87e7f76-1300-4b9c-b344-4e19160143c4" providerId="ADAL" clId="{E8B0A1D0-A5F8-474B-9480-60F85900C4B9}" dt="2024-04-15T19:45:57.992" v="303" actId="478"/>
          <ac:spMkLst>
            <pc:docMk/>
            <pc:sldMk cId="2500426841" sldId="464"/>
            <ac:spMk id="4" creationId="{AE3709AE-DADD-A0FB-F840-593BB69DF3A8}"/>
          </ac:spMkLst>
        </pc:spChg>
        <pc:spChg chg="mod">
          <ac:chgData name="Larisa Wettstein" userId="c87e7f76-1300-4b9c-b344-4e19160143c4" providerId="ADAL" clId="{E8B0A1D0-A5F8-474B-9480-60F85900C4B9}" dt="2024-04-15T19:49:01.347" v="384" actId="1038"/>
          <ac:spMkLst>
            <pc:docMk/>
            <pc:sldMk cId="2500426841" sldId="464"/>
            <ac:spMk id="9" creationId="{92B8D04F-6785-8071-805F-AAEC43A11240}"/>
          </ac:spMkLst>
        </pc:spChg>
        <pc:spChg chg="mod">
          <ac:chgData name="Larisa Wettstein" userId="c87e7f76-1300-4b9c-b344-4e19160143c4" providerId="ADAL" clId="{E8B0A1D0-A5F8-474B-9480-60F85900C4B9}" dt="2024-04-15T19:49:05.530" v="385" actId="1036"/>
          <ac:spMkLst>
            <pc:docMk/>
            <pc:sldMk cId="2500426841" sldId="464"/>
            <ac:spMk id="14" creationId="{BBDC333C-EA16-B442-3D52-0AD39DF1F1CE}"/>
          </ac:spMkLst>
        </pc:spChg>
        <pc:spChg chg="mod">
          <ac:chgData name="Larisa Wettstein" userId="c87e7f76-1300-4b9c-b344-4e19160143c4" providerId="ADAL" clId="{E8B0A1D0-A5F8-474B-9480-60F85900C4B9}" dt="2024-04-15T19:48:46.943" v="372" actId="1076"/>
          <ac:spMkLst>
            <pc:docMk/>
            <pc:sldMk cId="2500426841" sldId="464"/>
            <ac:spMk id="15" creationId="{9DFE11A4-FB31-8D0E-4853-DB65D652909D}"/>
          </ac:spMkLst>
        </pc:spChg>
        <pc:spChg chg="mod">
          <ac:chgData name="Larisa Wettstein" userId="c87e7f76-1300-4b9c-b344-4e19160143c4" providerId="ADAL" clId="{E8B0A1D0-A5F8-474B-9480-60F85900C4B9}" dt="2024-04-15T19:48:41.960" v="371" actId="1076"/>
          <ac:spMkLst>
            <pc:docMk/>
            <pc:sldMk cId="2500426841" sldId="464"/>
            <ac:spMk id="16" creationId="{651B8CA4-81CE-2F74-32CF-5E5FA293F4E5}"/>
          </ac:spMkLst>
        </pc:spChg>
        <pc:spChg chg="mod">
          <ac:chgData name="Larisa Wettstein" userId="c87e7f76-1300-4b9c-b344-4e19160143c4" providerId="ADAL" clId="{E8B0A1D0-A5F8-474B-9480-60F85900C4B9}" dt="2024-04-15T19:49:29.370" v="411" actId="1035"/>
          <ac:spMkLst>
            <pc:docMk/>
            <pc:sldMk cId="2500426841" sldId="464"/>
            <ac:spMk id="17" creationId="{8B4AC486-E285-C5B6-C7CD-CF67912A699A}"/>
          </ac:spMkLst>
        </pc:spChg>
        <pc:picChg chg="del mod">
          <ac:chgData name="Larisa Wettstein" userId="c87e7f76-1300-4b9c-b344-4e19160143c4" providerId="ADAL" clId="{E8B0A1D0-A5F8-474B-9480-60F85900C4B9}" dt="2024-04-15T19:45:51.611" v="302" actId="478"/>
          <ac:picMkLst>
            <pc:docMk/>
            <pc:sldMk cId="2500426841" sldId="464"/>
            <ac:picMk id="5" creationId="{942560B8-3501-8706-A008-0CB0A66870E1}"/>
          </ac:picMkLst>
        </pc:picChg>
      </pc:sldChg>
      <pc:sldChg chg="addSp delSp modSp mod setBg">
        <pc:chgData name="Larisa Wettstein" userId="c87e7f76-1300-4b9c-b344-4e19160143c4" providerId="ADAL" clId="{E8B0A1D0-A5F8-474B-9480-60F85900C4B9}" dt="2024-04-15T19:51:38.509" v="500"/>
        <pc:sldMkLst>
          <pc:docMk/>
          <pc:sldMk cId="774427580" sldId="465"/>
        </pc:sldMkLst>
        <pc:spChg chg="mod">
          <ac:chgData name="Larisa Wettstein" userId="c87e7f76-1300-4b9c-b344-4e19160143c4" providerId="ADAL" clId="{E8B0A1D0-A5F8-474B-9480-60F85900C4B9}" dt="2024-04-15T19:50:03.035" v="419" actId="255"/>
          <ac:spMkLst>
            <pc:docMk/>
            <pc:sldMk cId="774427580" sldId="465"/>
            <ac:spMk id="2" creationId="{00000000-0000-0000-0000-000000000000}"/>
          </ac:spMkLst>
        </pc:spChg>
        <pc:spChg chg="add del mod">
          <ac:chgData name="Larisa Wettstein" userId="c87e7f76-1300-4b9c-b344-4e19160143c4" providerId="ADAL" clId="{E8B0A1D0-A5F8-474B-9480-60F85900C4B9}" dt="2024-04-15T19:50:07.571" v="420" actId="478"/>
          <ac:spMkLst>
            <pc:docMk/>
            <pc:sldMk cId="774427580" sldId="465"/>
            <ac:spMk id="4" creationId="{765E7C39-A3C5-80A7-372B-0C65584145C5}"/>
          </ac:spMkLst>
        </pc:spChg>
        <pc:picChg chg="del">
          <ac:chgData name="Larisa Wettstein" userId="c87e7f76-1300-4b9c-b344-4e19160143c4" providerId="ADAL" clId="{E8B0A1D0-A5F8-474B-9480-60F85900C4B9}" dt="2024-04-15T19:49:51.372" v="415" actId="478"/>
          <ac:picMkLst>
            <pc:docMk/>
            <pc:sldMk cId="774427580" sldId="465"/>
            <ac:picMk id="5" creationId="{DBE41746-A4F6-3D2F-B42E-95A54D708A01}"/>
          </ac:picMkLst>
        </pc:picChg>
      </pc:sldChg>
      <pc:sldChg chg="modSp mod">
        <pc:chgData name="Larisa Wettstein" userId="c87e7f76-1300-4b9c-b344-4e19160143c4" providerId="ADAL" clId="{E8B0A1D0-A5F8-474B-9480-60F85900C4B9}" dt="2024-04-15T19:55:16.736" v="545" actId="14100"/>
        <pc:sldMkLst>
          <pc:docMk/>
          <pc:sldMk cId="3835467374" sldId="466"/>
        </pc:sldMkLst>
        <pc:spChg chg="mod">
          <ac:chgData name="Larisa Wettstein" userId="c87e7f76-1300-4b9c-b344-4e19160143c4" providerId="ADAL" clId="{E8B0A1D0-A5F8-474B-9480-60F85900C4B9}" dt="2024-04-15T19:55:06.384" v="542" actId="113"/>
          <ac:spMkLst>
            <pc:docMk/>
            <pc:sldMk cId="3835467374" sldId="466"/>
            <ac:spMk id="2" creationId="{6993FEA6-0A7F-CE65-D339-BFC1A6B09058}"/>
          </ac:spMkLst>
        </pc:spChg>
        <pc:spChg chg="mod">
          <ac:chgData name="Larisa Wettstein" userId="c87e7f76-1300-4b9c-b344-4e19160143c4" providerId="ADAL" clId="{E8B0A1D0-A5F8-474B-9480-60F85900C4B9}" dt="2024-04-15T19:55:16.736" v="545" actId="14100"/>
          <ac:spMkLst>
            <pc:docMk/>
            <pc:sldMk cId="3835467374" sldId="466"/>
            <ac:spMk id="3" creationId="{2143980C-8B7A-73C2-E56B-6699F7E87343}"/>
          </ac:spMkLst>
        </pc:spChg>
      </pc:sldChg>
      <pc:sldChg chg="modSp mod">
        <pc:chgData name="Larisa Wettstein" userId="c87e7f76-1300-4b9c-b344-4e19160143c4" providerId="ADAL" clId="{E8B0A1D0-A5F8-474B-9480-60F85900C4B9}" dt="2024-04-15T19:55:45.198" v="546" actId="113"/>
        <pc:sldMkLst>
          <pc:docMk/>
          <pc:sldMk cId="3539624736" sldId="469"/>
        </pc:sldMkLst>
        <pc:spChg chg="mod">
          <ac:chgData name="Larisa Wettstein" userId="c87e7f76-1300-4b9c-b344-4e19160143c4" providerId="ADAL" clId="{E8B0A1D0-A5F8-474B-9480-60F85900C4B9}" dt="2024-04-15T19:55:45.198" v="546" actId="113"/>
          <ac:spMkLst>
            <pc:docMk/>
            <pc:sldMk cId="3539624736" sldId="469"/>
            <ac:spMk id="2" creationId="{00000000-0000-0000-0000-000000000000}"/>
          </ac:spMkLst>
        </pc:spChg>
      </pc:sldChg>
      <pc:sldChg chg="addSp delSp modSp mod setBg">
        <pc:chgData name="Larisa Wettstein" userId="c87e7f76-1300-4b9c-b344-4e19160143c4" providerId="ADAL" clId="{E8B0A1D0-A5F8-474B-9480-60F85900C4B9}" dt="2024-04-15T19:31:55.231" v="139" actId="1076"/>
        <pc:sldMkLst>
          <pc:docMk/>
          <pc:sldMk cId="4151446372" sldId="471"/>
        </pc:sldMkLst>
        <pc:spChg chg="mod">
          <ac:chgData name="Larisa Wettstein" userId="c87e7f76-1300-4b9c-b344-4e19160143c4" providerId="ADAL" clId="{E8B0A1D0-A5F8-474B-9480-60F85900C4B9}" dt="2024-04-15T19:31:55.231" v="139" actId="1076"/>
          <ac:spMkLst>
            <pc:docMk/>
            <pc:sldMk cId="4151446372" sldId="471"/>
            <ac:spMk id="2" creationId="{5DC35C99-2580-E35F-6C06-E3A975E9B7BE}"/>
          </ac:spMkLst>
        </pc:spChg>
        <pc:spChg chg="add del mod">
          <ac:chgData name="Larisa Wettstein" userId="c87e7f76-1300-4b9c-b344-4e19160143c4" providerId="ADAL" clId="{E8B0A1D0-A5F8-474B-9480-60F85900C4B9}" dt="2024-04-15T19:31:38.245" v="122" actId="478"/>
          <ac:spMkLst>
            <pc:docMk/>
            <pc:sldMk cId="4151446372" sldId="471"/>
            <ac:spMk id="4" creationId="{AA4E59AE-94E7-9405-CCA1-0AB7F3609B5C}"/>
          </ac:spMkLst>
        </pc:spChg>
        <pc:picChg chg="del">
          <ac:chgData name="Larisa Wettstein" userId="c87e7f76-1300-4b9c-b344-4e19160143c4" providerId="ADAL" clId="{E8B0A1D0-A5F8-474B-9480-60F85900C4B9}" dt="2024-04-15T19:31:20.800" v="117" actId="478"/>
          <ac:picMkLst>
            <pc:docMk/>
            <pc:sldMk cId="4151446372" sldId="471"/>
            <ac:picMk id="5" creationId="{4FA20697-E751-CD14-55A0-B59586D13A18}"/>
          </ac:picMkLst>
        </pc:picChg>
      </pc:sldChg>
      <pc:sldChg chg="addSp delSp modSp mod setBg">
        <pc:chgData name="Larisa Wettstein" userId="c87e7f76-1300-4b9c-b344-4e19160143c4" providerId="ADAL" clId="{E8B0A1D0-A5F8-474B-9480-60F85900C4B9}" dt="2024-04-15T19:33:18.737" v="148" actId="478"/>
        <pc:sldMkLst>
          <pc:docMk/>
          <pc:sldMk cId="890406180" sldId="472"/>
        </pc:sldMkLst>
        <pc:spChg chg="mod">
          <ac:chgData name="Larisa Wettstein" userId="c87e7f76-1300-4b9c-b344-4e19160143c4" providerId="ADAL" clId="{E8B0A1D0-A5F8-474B-9480-60F85900C4B9}" dt="2024-04-15T19:33:15.738" v="147" actId="255"/>
          <ac:spMkLst>
            <pc:docMk/>
            <pc:sldMk cId="890406180" sldId="472"/>
            <ac:spMk id="2" creationId="{55026F3F-36FD-08F3-F782-347CE768013A}"/>
          </ac:spMkLst>
        </pc:spChg>
        <pc:spChg chg="add del mod">
          <ac:chgData name="Larisa Wettstein" userId="c87e7f76-1300-4b9c-b344-4e19160143c4" providerId="ADAL" clId="{E8B0A1D0-A5F8-474B-9480-60F85900C4B9}" dt="2024-04-15T19:33:18.737" v="148" actId="478"/>
          <ac:spMkLst>
            <pc:docMk/>
            <pc:sldMk cId="890406180" sldId="472"/>
            <ac:spMk id="5" creationId="{464C273F-C8AD-0DE7-CD10-4B108A79A350}"/>
          </ac:spMkLst>
        </pc:spChg>
        <pc:picChg chg="del">
          <ac:chgData name="Larisa Wettstein" userId="c87e7f76-1300-4b9c-b344-4e19160143c4" providerId="ADAL" clId="{E8B0A1D0-A5F8-474B-9480-60F85900C4B9}" dt="2024-04-15T19:33:08.178" v="145" actId="478"/>
          <ac:picMkLst>
            <pc:docMk/>
            <pc:sldMk cId="890406180" sldId="472"/>
            <ac:picMk id="4" creationId="{7AF3CAA0-9846-B39E-4334-E189386D1C4B}"/>
          </ac:picMkLst>
        </pc:picChg>
      </pc:sldChg>
      <pc:sldChg chg="delSp modSp mod setBg">
        <pc:chgData name="Larisa Wettstein" userId="c87e7f76-1300-4b9c-b344-4e19160143c4" providerId="ADAL" clId="{E8B0A1D0-A5F8-474B-9480-60F85900C4B9}" dt="2024-04-15T19:36:23.689" v="157" actId="478"/>
        <pc:sldMkLst>
          <pc:docMk/>
          <pc:sldMk cId="83824025" sldId="473"/>
        </pc:sldMkLst>
        <pc:spChg chg="mod">
          <ac:chgData name="Larisa Wettstein" userId="c87e7f76-1300-4b9c-b344-4e19160143c4" providerId="ADAL" clId="{E8B0A1D0-A5F8-474B-9480-60F85900C4B9}" dt="2024-04-15T19:35:53.136" v="156" actId="255"/>
          <ac:spMkLst>
            <pc:docMk/>
            <pc:sldMk cId="83824025" sldId="473"/>
            <ac:spMk id="2" creationId="{94724AB6-6AE5-B626-772C-0947A3492B74}"/>
          </ac:spMkLst>
        </pc:spChg>
        <pc:spChg chg="del">
          <ac:chgData name="Larisa Wettstein" userId="c87e7f76-1300-4b9c-b344-4e19160143c4" providerId="ADAL" clId="{E8B0A1D0-A5F8-474B-9480-60F85900C4B9}" dt="2024-04-15T19:36:23.689" v="157" actId="478"/>
          <ac:spMkLst>
            <pc:docMk/>
            <pc:sldMk cId="83824025" sldId="473"/>
            <ac:spMk id="3" creationId="{E9657436-D6CF-072B-DA77-82B357D17958}"/>
          </ac:spMkLst>
        </pc:spChg>
        <pc:picChg chg="del">
          <ac:chgData name="Larisa Wettstein" userId="c87e7f76-1300-4b9c-b344-4e19160143c4" providerId="ADAL" clId="{E8B0A1D0-A5F8-474B-9480-60F85900C4B9}" dt="2024-04-15T19:35:44.823" v="152" actId="478"/>
          <ac:picMkLst>
            <pc:docMk/>
            <pc:sldMk cId="83824025" sldId="473"/>
            <ac:picMk id="4" creationId="{BBECAA9C-B687-1D09-4B8F-1AAFB3562E6E}"/>
          </ac:picMkLst>
        </pc:picChg>
      </pc:sldChg>
      <pc:sldChg chg="addSp delSp modSp mod setBg">
        <pc:chgData name="Larisa Wettstein" userId="c87e7f76-1300-4b9c-b344-4e19160143c4" providerId="ADAL" clId="{E8B0A1D0-A5F8-474B-9480-60F85900C4B9}" dt="2024-04-15T19:39:19.810" v="174" actId="1076"/>
        <pc:sldMkLst>
          <pc:docMk/>
          <pc:sldMk cId="3407134968" sldId="474"/>
        </pc:sldMkLst>
        <pc:spChg chg="mod">
          <ac:chgData name="Larisa Wettstein" userId="c87e7f76-1300-4b9c-b344-4e19160143c4" providerId="ADAL" clId="{E8B0A1D0-A5F8-474B-9480-60F85900C4B9}" dt="2024-04-15T19:39:19.810" v="174" actId="1076"/>
          <ac:spMkLst>
            <pc:docMk/>
            <pc:sldMk cId="3407134968" sldId="474"/>
            <ac:spMk id="2" creationId="{03813073-9510-14EC-895D-138461A48F1A}"/>
          </ac:spMkLst>
        </pc:spChg>
        <pc:spChg chg="add mod">
          <ac:chgData name="Larisa Wettstein" userId="c87e7f76-1300-4b9c-b344-4e19160143c4" providerId="ADAL" clId="{E8B0A1D0-A5F8-474B-9480-60F85900C4B9}" dt="2024-04-15T19:38:35.960" v="167" actId="478"/>
          <ac:spMkLst>
            <pc:docMk/>
            <pc:sldMk cId="3407134968" sldId="474"/>
            <ac:spMk id="4" creationId="{AE9BB600-8FB2-42E2-4B71-CCBBA5B94897}"/>
          </ac:spMkLst>
        </pc:spChg>
        <pc:picChg chg="del mod">
          <ac:chgData name="Larisa Wettstein" userId="c87e7f76-1300-4b9c-b344-4e19160143c4" providerId="ADAL" clId="{E8B0A1D0-A5F8-474B-9480-60F85900C4B9}" dt="2024-04-15T19:38:35.960" v="167" actId="478"/>
          <ac:picMkLst>
            <pc:docMk/>
            <pc:sldMk cId="3407134968" sldId="474"/>
            <ac:picMk id="12" creationId="{E141542C-D599-7D21-A6F0-31BE7277D842}"/>
          </ac:picMkLst>
        </pc:picChg>
      </pc:sldChg>
      <pc:sldChg chg="addSp delSp modSp mod setBg">
        <pc:chgData name="Larisa Wettstein" userId="c87e7f76-1300-4b9c-b344-4e19160143c4" providerId="ADAL" clId="{E8B0A1D0-A5F8-474B-9480-60F85900C4B9}" dt="2024-04-15T19:41:07.409" v="230" actId="1076"/>
        <pc:sldMkLst>
          <pc:docMk/>
          <pc:sldMk cId="2896280092" sldId="475"/>
        </pc:sldMkLst>
        <pc:spChg chg="mod">
          <ac:chgData name="Larisa Wettstein" userId="c87e7f76-1300-4b9c-b344-4e19160143c4" providerId="ADAL" clId="{E8B0A1D0-A5F8-474B-9480-60F85900C4B9}" dt="2024-04-15T19:41:07.409" v="230" actId="1076"/>
          <ac:spMkLst>
            <pc:docMk/>
            <pc:sldMk cId="2896280092" sldId="475"/>
            <ac:spMk id="2" creationId="{42C56EFF-474B-4EC5-BFAD-59158A4989F6}"/>
          </ac:spMkLst>
        </pc:spChg>
        <pc:spChg chg="add del mod">
          <ac:chgData name="Larisa Wettstein" userId="c87e7f76-1300-4b9c-b344-4e19160143c4" providerId="ADAL" clId="{E8B0A1D0-A5F8-474B-9480-60F85900C4B9}" dt="2024-04-15T19:41:04.053" v="229" actId="478"/>
          <ac:spMkLst>
            <pc:docMk/>
            <pc:sldMk cId="2896280092" sldId="475"/>
            <ac:spMk id="4" creationId="{EF11BF08-E92C-E1F4-8D41-0AE068AFC3EA}"/>
          </ac:spMkLst>
        </pc:spChg>
        <pc:picChg chg="del">
          <ac:chgData name="Larisa Wettstein" userId="c87e7f76-1300-4b9c-b344-4e19160143c4" providerId="ADAL" clId="{E8B0A1D0-A5F8-474B-9480-60F85900C4B9}" dt="2024-04-15T19:40:40.209" v="178" actId="478"/>
          <ac:picMkLst>
            <pc:docMk/>
            <pc:sldMk cId="2896280092" sldId="475"/>
            <ac:picMk id="6" creationId="{A54ED11E-3AED-FF38-6635-5D9174AD7050}"/>
          </ac:picMkLst>
        </pc:picChg>
      </pc:sldChg>
      <pc:sldChg chg="addSp delSp modSp mod setBg">
        <pc:chgData name="Larisa Wettstein" userId="c87e7f76-1300-4b9c-b344-4e19160143c4" providerId="ADAL" clId="{E8B0A1D0-A5F8-474B-9480-60F85900C4B9}" dt="2024-04-15T19:41:46.702" v="239" actId="478"/>
        <pc:sldMkLst>
          <pc:docMk/>
          <pc:sldMk cId="3670852282" sldId="476"/>
        </pc:sldMkLst>
        <pc:spChg chg="mod">
          <ac:chgData name="Larisa Wettstein" userId="c87e7f76-1300-4b9c-b344-4e19160143c4" providerId="ADAL" clId="{E8B0A1D0-A5F8-474B-9480-60F85900C4B9}" dt="2024-04-15T19:41:43.357" v="238" actId="255"/>
          <ac:spMkLst>
            <pc:docMk/>
            <pc:sldMk cId="3670852282" sldId="476"/>
            <ac:spMk id="2" creationId="{D15E9172-CFAB-09CB-A9CA-2082EB290DDC}"/>
          </ac:spMkLst>
        </pc:spChg>
        <pc:spChg chg="add del mod">
          <ac:chgData name="Larisa Wettstein" userId="c87e7f76-1300-4b9c-b344-4e19160143c4" providerId="ADAL" clId="{E8B0A1D0-A5F8-474B-9480-60F85900C4B9}" dt="2024-04-15T19:41:46.702" v="239" actId="478"/>
          <ac:spMkLst>
            <pc:docMk/>
            <pc:sldMk cId="3670852282" sldId="476"/>
            <ac:spMk id="5" creationId="{468D4153-9EAF-739A-F4EF-B0D24DC1AA88}"/>
          </ac:spMkLst>
        </pc:spChg>
        <pc:picChg chg="del">
          <ac:chgData name="Larisa Wettstein" userId="c87e7f76-1300-4b9c-b344-4e19160143c4" providerId="ADAL" clId="{E8B0A1D0-A5F8-474B-9480-60F85900C4B9}" dt="2024-04-15T19:41:27.241" v="231" actId="478"/>
          <ac:picMkLst>
            <pc:docMk/>
            <pc:sldMk cId="3670852282" sldId="476"/>
            <ac:picMk id="4" creationId="{FADD4265-4231-ADC6-660A-7B6FC4A94049}"/>
          </ac:picMkLst>
        </pc:picChg>
      </pc:sldChg>
      <pc:sldChg chg="modSp mod">
        <pc:chgData name="Larisa Wettstein" userId="c87e7f76-1300-4b9c-b344-4e19160143c4" providerId="ADAL" clId="{E8B0A1D0-A5F8-474B-9480-60F85900C4B9}" dt="2024-04-15T19:42:00.806" v="247" actId="1076"/>
        <pc:sldMkLst>
          <pc:docMk/>
          <pc:sldMk cId="4229692564" sldId="477"/>
        </pc:sldMkLst>
        <pc:spChg chg="mod">
          <ac:chgData name="Larisa Wettstein" userId="c87e7f76-1300-4b9c-b344-4e19160143c4" providerId="ADAL" clId="{E8B0A1D0-A5F8-474B-9480-60F85900C4B9}" dt="2024-04-15T19:42:00.806" v="247" actId="1076"/>
          <ac:spMkLst>
            <pc:docMk/>
            <pc:sldMk cId="4229692564" sldId="477"/>
            <ac:spMk id="2" creationId="{00000000-0000-0000-0000-000000000000}"/>
          </ac:spMkLst>
        </pc:spChg>
        <pc:spChg chg="mod">
          <ac:chgData name="Larisa Wettstein" userId="c87e7f76-1300-4b9c-b344-4e19160143c4" providerId="ADAL" clId="{E8B0A1D0-A5F8-474B-9480-60F85900C4B9}" dt="2024-04-15T19:41:58.330" v="246" actId="207"/>
          <ac:spMkLst>
            <pc:docMk/>
            <pc:sldMk cId="4229692564" sldId="477"/>
            <ac:spMk id="3" creationId="{00000000-0000-0000-0000-000000000000}"/>
          </ac:spMkLst>
        </pc:spChg>
      </pc:sldChg>
      <pc:sldChg chg="addSp delSp modSp mod setBg">
        <pc:chgData name="Larisa Wettstein" userId="c87e7f76-1300-4b9c-b344-4e19160143c4" providerId="ADAL" clId="{E8B0A1D0-A5F8-474B-9480-60F85900C4B9}" dt="2024-04-15T19:56:40.875" v="549" actId="207"/>
        <pc:sldMkLst>
          <pc:docMk/>
          <pc:sldMk cId="3092481273" sldId="478"/>
        </pc:sldMkLst>
        <pc:spChg chg="mod">
          <ac:chgData name="Larisa Wettstein" userId="c87e7f76-1300-4b9c-b344-4e19160143c4" providerId="ADAL" clId="{E8B0A1D0-A5F8-474B-9480-60F85900C4B9}" dt="2024-04-15T19:52:55.990" v="513" actId="255"/>
          <ac:spMkLst>
            <pc:docMk/>
            <pc:sldMk cId="3092481273" sldId="478"/>
            <ac:spMk id="2" creationId="{E0FAD289-D46D-02B2-34A1-5803FE2B2F62}"/>
          </ac:spMkLst>
        </pc:spChg>
        <pc:spChg chg="add del mod">
          <ac:chgData name="Larisa Wettstein" userId="c87e7f76-1300-4b9c-b344-4e19160143c4" providerId="ADAL" clId="{E8B0A1D0-A5F8-474B-9480-60F85900C4B9}" dt="2024-04-15T19:52:28.141" v="505" actId="931"/>
          <ac:spMkLst>
            <pc:docMk/>
            <pc:sldMk cId="3092481273" sldId="478"/>
            <ac:spMk id="4" creationId="{31D3BAA1-3E78-325B-BB18-D71FD6AFC3F6}"/>
          </ac:spMkLst>
        </pc:spChg>
        <pc:spChg chg="add del mod">
          <ac:chgData name="Larisa Wettstein" userId="c87e7f76-1300-4b9c-b344-4e19160143c4" providerId="ADAL" clId="{E8B0A1D0-A5F8-474B-9480-60F85900C4B9}" dt="2024-04-15T19:53:01.596" v="514" actId="478"/>
          <ac:spMkLst>
            <pc:docMk/>
            <pc:sldMk cId="3092481273" sldId="478"/>
            <ac:spMk id="9" creationId="{635719CF-1AF2-3505-1F34-2605D1E1D006}"/>
          </ac:spMkLst>
        </pc:spChg>
        <pc:spChg chg="add del mod">
          <ac:chgData name="Larisa Wettstein" userId="c87e7f76-1300-4b9c-b344-4e19160143c4" providerId="ADAL" clId="{E8B0A1D0-A5F8-474B-9480-60F85900C4B9}" dt="2024-04-15T19:56:35.197" v="548" actId="478"/>
          <ac:spMkLst>
            <pc:docMk/>
            <pc:sldMk cId="3092481273" sldId="478"/>
            <ac:spMk id="14" creationId="{4D142F12-A450-B1BF-2434-DFE00AD293A4}"/>
          </ac:spMkLst>
        </pc:spChg>
        <pc:picChg chg="del">
          <ac:chgData name="Larisa Wettstein" userId="c87e7f76-1300-4b9c-b344-4e19160143c4" providerId="ADAL" clId="{E8B0A1D0-A5F8-474B-9480-60F85900C4B9}" dt="2024-04-15T19:52:02.871" v="504" actId="478"/>
          <ac:picMkLst>
            <pc:docMk/>
            <pc:sldMk cId="3092481273" sldId="478"/>
            <ac:picMk id="5" creationId="{CC1F7408-BFC0-040E-55DA-1006DCE2F42C}"/>
          </ac:picMkLst>
        </pc:picChg>
        <pc:picChg chg="add del mod">
          <ac:chgData name="Larisa Wettstein" userId="c87e7f76-1300-4b9c-b344-4e19160143c4" providerId="ADAL" clId="{E8B0A1D0-A5F8-474B-9480-60F85900C4B9}" dt="2024-04-15T19:53:42.070" v="517" actId="478"/>
          <ac:picMkLst>
            <pc:docMk/>
            <pc:sldMk cId="3092481273" sldId="478"/>
            <ac:picMk id="7" creationId="{4A07C6B3-1E6B-6B57-8270-7D045AE73FF8}"/>
          </ac:picMkLst>
        </pc:picChg>
        <pc:picChg chg="del">
          <ac:chgData name="Larisa Wettstein" userId="c87e7f76-1300-4b9c-b344-4e19160143c4" providerId="ADAL" clId="{E8B0A1D0-A5F8-474B-9480-60F85900C4B9}" dt="2024-04-15T19:52:29.877" v="506" actId="478"/>
          <ac:picMkLst>
            <pc:docMk/>
            <pc:sldMk cId="3092481273" sldId="478"/>
            <ac:picMk id="10" creationId="{C45DB1F0-6ECA-A449-A8D8-E10102404241}"/>
          </ac:picMkLst>
        </pc:picChg>
        <pc:picChg chg="add mod">
          <ac:chgData name="Larisa Wettstein" userId="c87e7f76-1300-4b9c-b344-4e19160143c4" providerId="ADAL" clId="{E8B0A1D0-A5F8-474B-9480-60F85900C4B9}" dt="2024-04-15T19:56:40.875" v="549" actId="207"/>
          <ac:picMkLst>
            <pc:docMk/>
            <pc:sldMk cId="3092481273" sldId="478"/>
            <ac:picMk id="12" creationId="{1A5DD679-C303-6DA4-270E-263FB04F6826}"/>
          </ac:picMkLst>
        </pc:picChg>
      </pc:sldChg>
      <pc:sldChg chg="modSp mod">
        <pc:chgData name="Larisa Wettstein" userId="c87e7f76-1300-4b9c-b344-4e19160143c4" providerId="ADAL" clId="{E8B0A1D0-A5F8-474B-9480-60F85900C4B9}" dt="2024-04-15T19:54:58.962" v="539" actId="207"/>
        <pc:sldMkLst>
          <pc:docMk/>
          <pc:sldMk cId="2592521113" sldId="479"/>
        </pc:sldMkLst>
        <pc:spChg chg="mod">
          <ac:chgData name="Larisa Wettstein" userId="c87e7f76-1300-4b9c-b344-4e19160143c4" providerId="ADAL" clId="{E8B0A1D0-A5F8-474B-9480-60F85900C4B9}" dt="2024-04-15T19:54:54.823" v="537" actId="113"/>
          <ac:spMkLst>
            <pc:docMk/>
            <pc:sldMk cId="2592521113" sldId="479"/>
            <ac:spMk id="2" creationId="{00000000-0000-0000-0000-000000000000}"/>
          </ac:spMkLst>
        </pc:spChg>
        <pc:spChg chg="mod">
          <ac:chgData name="Larisa Wettstein" userId="c87e7f76-1300-4b9c-b344-4e19160143c4" providerId="ADAL" clId="{E8B0A1D0-A5F8-474B-9480-60F85900C4B9}" dt="2024-04-15T19:54:58.962" v="539" actId="207"/>
          <ac:spMkLst>
            <pc:docMk/>
            <pc:sldMk cId="2592521113" sldId="479"/>
            <ac:spMk id="3" creationId="{00000000-0000-0000-0000-000000000000}"/>
          </ac:spMkLst>
        </pc:spChg>
      </pc:sldChg>
      <pc:sldChg chg="modSp mod">
        <pc:chgData name="Larisa Wettstein" userId="c87e7f76-1300-4b9c-b344-4e19160143c4" providerId="ADAL" clId="{E8B0A1D0-A5F8-474B-9480-60F85900C4B9}" dt="2024-04-15T19:01:10.765" v="86" actId="1076"/>
        <pc:sldMkLst>
          <pc:docMk/>
          <pc:sldMk cId="548794321" sldId="480"/>
        </pc:sldMkLst>
        <pc:spChg chg="mod">
          <ac:chgData name="Larisa Wettstein" userId="c87e7f76-1300-4b9c-b344-4e19160143c4" providerId="ADAL" clId="{E8B0A1D0-A5F8-474B-9480-60F85900C4B9}" dt="2024-04-15T19:01:10.765" v="86" actId="1076"/>
          <ac:spMkLst>
            <pc:docMk/>
            <pc:sldMk cId="548794321" sldId="480"/>
            <ac:spMk id="2" creationId="{EF787467-48EB-3E39-D12F-45B0648007DA}"/>
          </ac:spMkLst>
        </pc:spChg>
        <pc:spChg chg="mod">
          <ac:chgData name="Larisa Wettstein" userId="c87e7f76-1300-4b9c-b344-4e19160143c4" providerId="ADAL" clId="{E8B0A1D0-A5F8-474B-9480-60F85900C4B9}" dt="2024-04-15T19:01:08.022" v="85" actId="1076"/>
          <ac:spMkLst>
            <pc:docMk/>
            <pc:sldMk cId="548794321" sldId="480"/>
            <ac:spMk id="3" creationId="{4E3AF202-8BB5-6ECC-2244-A52AC3BB4886}"/>
          </ac:spMkLst>
        </pc:spChg>
      </pc:sldChg>
      <pc:sldChg chg="modSp mod">
        <pc:chgData name="Larisa Wettstein" userId="c87e7f76-1300-4b9c-b344-4e19160143c4" providerId="ADAL" clId="{E8B0A1D0-A5F8-474B-9480-60F85900C4B9}" dt="2024-04-15T19:29:21.308" v="108" actId="114"/>
        <pc:sldMkLst>
          <pc:docMk/>
          <pc:sldMk cId="600414456" sldId="481"/>
        </pc:sldMkLst>
        <pc:spChg chg="mod">
          <ac:chgData name="Larisa Wettstein" userId="c87e7f76-1300-4b9c-b344-4e19160143c4" providerId="ADAL" clId="{E8B0A1D0-A5F8-474B-9480-60F85900C4B9}" dt="2024-04-15T19:29:07.443" v="105" actId="114"/>
          <ac:spMkLst>
            <pc:docMk/>
            <pc:sldMk cId="600414456" sldId="481"/>
            <ac:spMk id="2" creationId="{E8720F95-F0FD-22F7-7D7F-8C466C94DAB5}"/>
          </ac:spMkLst>
        </pc:spChg>
        <pc:spChg chg="mod">
          <ac:chgData name="Larisa Wettstein" userId="c87e7f76-1300-4b9c-b344-4e19160143c4" providerId="ADAL" clId="{E8B0A1D0-A5F8-474B-9480-60F85900C4B9}" dt="2024-04-15T19:29:21.308" v="108" actId="114"/>
          <ac:spMkLst>
            <pc:docMk/>
            <pc:sldMk cId="600414456" sldId="481"/>
            <ac:spMk id="3" creationId="{54B021A4-F22D-94ED-A1AD-307CD9F063C7}"/>
          </ac:spMkLst>
        </pc:spChg>
      </pc:sldChg>
      <pc:sldChg chg="modSp mod">
        <pc:chgData name="Larisa Wettstein" userId="c87e7f76-1300-4b9c-b344-4e19160143c4" providerId="ADAL" clId="{E8B0A1D0-A5F8-474B-9480-60F85900C4B9}" dt="2024-04-15T19:29:11.518" v="106" actId="114"/>
        <pc:sldMkLst>
          <pc:docMk/>
          <pc:sldMk cId="930696307" sldId="482"/>
        </pc:sldMkLst>
        <pc:spChg chg="mod">
          <ac:chgData name="Larisa Wettstein" userId="c87e7f76-1300-4b9c-b344-4e19160143c4" providerId="ADAL" clId="{E8B0A1D0-A5F8-474B-9480-60F85900C4B9}" dt="2024-04-15T19:29:11.518" v="106" actId="114"/>
          <ac:spMkLst>
            <pc:docMk/>
            <pc:sldMk cId="930696307" sldId="482"/>
            <ac:spMk id="2" creationId="{774EC86E-A47B-DEFB-A07A-6100222D124A}"/>
          </ac:spMkLst>
        </pc:spChg>
        <pc:spChg chg="mod">
          <ac:chgData name="Larisa Wettstein" userId="c87e7f76-1300-4b9c-b344-4e19160143c4" providerId="ADAL" clId="{E8B0A1D0-A5F8-474B-9480-60F85900C4B9}" dt="2024-04-15T19:28:59.412" v="102" actId="114"/>
          <ac:spMkLst>
            <pc:docMk/>
            <pc:sldMk cId="930696307" sldId="482"/>
            <ac:spMk id="3" creationId="{1B4CF3A0-B397-7771-26DE-2AA04491EBD9}"/>
          </ac:spMkLst>
        </pc:spChg>
      </pc:sldChg>
      <pc:sldChg chg="modSp mod">
        <pc:chgData name="Larisa Wettstein" userId="c87e7f76-1300-4b9c-b344-4e19160143c4" providerId="ADAL" clId="{E8B0A1D0-A5F8-474B-9480-60F85900C4B9}" dt="2024-04-15T19:01:26.884" v="92" actId="114"/>
        <pc:sldMkLst>
          <pc:docMk/>
          <pc:sldMk cId="436635276" sldId="483"/>
        </pc:sldMkLst>
        <pc:spChg chg="mod">
          <ac:chgData name="Larisa Wettstein" userId="c87e7f76-1300-4b9c-b344-4e19160143c4" providerId="ADAL" clId="{E8B0A1D0-A5F8-474B-9480-60F85900C4B9}" dt="2024-04-15T19:01:15.502" v="89" actId="113"/>
          <ac:spMkLst>
            <pc:docMk/>
            <pc:sldMk cId="436635276" sldId="483"/>
            <ac:spMk id="2" creationId="{86B98416-F609-4467-13E1-491D83B3673F}"/>
          </ac:spMkLst>
        </pc:spChg>
        <pc:spChg chg="mod">
          <ac:chgData name="Larisa Wettstein" userId="c87e7f76-1300-4b9c-b344-4e19160143c4" providerId="ADAL" clId="{E8B0A1D0-A5F8-474B-9480-60F85900C4B9}" dt="2024-04-15T19:01:26.884" v="92" actId="114"/>
          <ac:spMkLst>
            <pc:docMk/>
            <pc:sldMk cId="436635276" sldId="483"/>
            <ac:spMk id="3" creationId="{8D540DAB-C4E2-E0C0-B1A2-AE1CEF8BC13E}"/>
          </ac:spMkLst>
        </pc:spChg>
      </pc:sldChg>
      <pc:sldChg chg="modSp mod">
        <pc:chgData name="Larisa Wettstein" userId="c87e7f76-1300-4b9c-b344-4e19160143c4" providerId="ADAL" clId="{E8B0A1D0-A5F8-474B-9480-60F85900C4B9}" dt="2024-04-15T19:28:26.658" v="97" actId="114"/>
        <pc:sldMkLst>
          <pc:docMk/>
          <pc:sldMk cId="3310340856" sldId="484"/>
        </pc:sldMkLst>
        <pc:spChg chg="mod">
          <ac:chgData name="Larisa Wettstein" userId="c87e7f76-1300-4b9c-b344-4e19160143c4" providerId="ADAL" clId="{E8B0A1D0-A5F8-474B-9480-60F85900C4B9}" dt="2024-04-15T19:28:15.387" v="95" actId="114"/>
          <ac:spMkLst>
            <pc:docMk/>
            <pc:sldMk cId="3310340856" sldId="484"/>
            <ac:spMk id="2" creationId="{0DA50511-F65B-E104-0DE8-867ADB9CD247}"/>
          </ac:spMkLst>
        </pc:spChg>
        <pc:spChg chg="mod">
          <ac:chgData name="Larisa Wettstein" userId="c87e7f76-1300-4b9c-b344-4e19160143c4" providerId="ADAL" clId="{E8B0A1D0-A5F8-474B-9480-60F85900C4B9}" dt="2024-04-15T19:28:26.658" v="97" actId="114"/>
          <ac:spMkLst>
            <pc:docMk/>
            <pc:sldMk cId="3310340856" sldId="484"/>
            <ac:spMk id="3" creationId="{3AE98884-9D3D-FF59-EA5C-3A73C6DAE3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DBB108-B1AB-3344-9991-702F5F3FA5A3}" type="datetimeFigureOut">
              <a:rPr lang="en-US" smtClean="0"/>
              <a:t>4/16/2024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E0575E-C91D-FC40-BAC7-E7CE3CC14DFF}" type="slidenum">
              <a:rPr lang="en-US" smtClean="0"/>
              <a:t>‹#›</a:t>
            </a:fld>
            <a:endParaRPr lang="en-US"/>
          </a:p>
        </p:txBody>
      </p:sp>
    </p:spTree>
    <p:extLst>
      <p:ext uri="{BB962C8B-B14F-4D97-AF65-F5344CB8AC3E}">
        <p14:creationId xmlns:p14="http://schemas.microsoft.com/office/powerpoint/2010/main" val="22332360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does discipleship relate to evangelism? In this breakout, a HarvestCall leader will help us gain a clearer understanding of how discipleship serves as the cornerstone for effective evangelism. The session will provide valuable guidance on practicing a holistic approach to evangelistic efforts that lead others into living as committed disciples of Jesus.</a:t>
            </a:r>
          </a:p>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2</a:t>
            </a:fld>
            <a:endParaRPr lang="en-US"/>
          </a:p>
        </p:txBody>
      </p:sp>
    </p:spTree>
    <p:extLst>
      <p:ext uri="{BB962C8B-B14F-4D97-AF65-F5344CB8AC3E}">
        <p14:creationId xmlns:p14="http://schemas.microsoft.com/office/powerpoint/2010/main" val="74198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 Commissions about evangelism or discipleship?</a:t>
            </a:r>
          </a:p>
          <a:p>
            <a:endParaRPr lang="en-US" dirty="0"/>
          </a:p>
          <a:p>
            <a:r>
              <a:rPr lang="en-US" dirty="0"/>
              <a:t>Examples</a:t>
            </a:r>
          </a:p>
          <a:p>
            <a:pPr marL="171450" indent="-171450">
              <a:buFont typeface="Arial" panose="020B0604020202020204" pitchFamily="34" charset="0"/>
              <a:buChar char="•"/>
            </a:pPr>
            <a:r>
              <a:rPr lang="en-US" dirty="0"/>
              <a:t>Blood Pressure Cuff &amp; Stethoscope.</a:t>
            </a:r>
          </a:p>
          <a:p>
            <a:pPr marL="171450" indent="-171450">
              <a:buFont typeface="Arial" panose="020B0604020202020204" pitchFamily="34" charset="0"/>
              <a:buChar char="•"/>
            </a:pPr>
            <a:r>
              <a:rPr lang="en-US" dirty="0"/>
              <a:t>Combine or Head.</a:t>
            </a:r>
          </a:p>
        </p:txBody>
      </p:sp>
      <p:sp>
        <p:nvSpPr>
          <p:cNvPr id="4" name="Slide Number Placeholder 3"/>
          <p:cNvSpPr>
            <a:spLocks noGrp="1"/>
          </p:cNvSpPr>
          <p:nvPr>
            <p:ph type="sldNum" sz="quarter" idx="5"/>
          </p:nvPr>
        </p:nvSpPr>
        <p:spPr/>
        <p:txBody>
          <a:bodyPr/>
          <a:lstStyle/>
          <a:p>
            <a:fld id="{1DE0575E-C91D-FC40-BAC7-E7CE3CC14DFF}" type="slidenum">
              <a:rPr lang="en-US" smtClean="0"/>
              <a:t>17</a:t>
            </a:fld>
            <a:endParaRPr lang="en-US"/>
          </a:p>
        </p:txBody>
      </p:sp>
    </p:spTree>
    <p:extLst>
      <p:ext uri="{BB962C8B-B14F-4D97-AF65-F5344CB8AC3E}">
        <p14:creationId xmlns:p14="http://schemas.microsoft.com/office/powerpoint/2010/main" val="94292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Become a disciple</a:t>
            </a:r>
          </a:p>
          <a:p>
            <a:pPr marL="171450" indent="-171450">
              <a:buFont typeface="Arial" panose="020B0604020202020204" pitchFamily="34" charset="0"/>
              <a:buChar char="•"/>
            </a:pPr>
            <a:r>
              <a:rPr lang="en-US" dirty="0"/>
              <a:t>All men are either disciples or not.</a:t>
            </a:r>
          </a:p>
          <a:p>
            <a:pPr marL="171450" indent="-171450">
              <a:buFont typeface="Arial" panose="020B0604020202020204" pitchFamily="34" charset="0"/>
              <a:buChar char="•"/>
            </a:pPr>
            <a:r>
              <a:rPr lang="en-US" dirty="0"/>
              <a:t>You are either</a:t>
            </a:r>
          </a:p>
          <a:p>
            <a:pPr marL="628650" lvl="1" indent="-171450">
              <a:buFont typeface="Arial" panose="020B0604020202020204" pitchFamily="34" charset="0"/>
              <a:buChar char="•"/>
            </a:pPr>
            <a:r>
              <a:rPr lang="en-US" dirty="0"/>
              <a:t>Lost or saved</a:t>
            </a:r>
          </a:p>
          <a:p>
            <a:pPr marL="628650" lvl="1" indent="-171450">
              <a:buFont typeface="Arial" panose="020B0604020202020204" pitchFamily="34" charset="0"/>
              <a:buChar char="•"/>
            </a:pPr>
            <a:r>
              <a:rPr lang="en-US" dirty="0"/>
              <a:t>Dead or alive</a:t>
            </a:r>
          </a:p>
          <a:p>
            <a:pPr marL="628650" lvl="1" indent="-171450">
              <a:buFont typeface="Arial" panose="020B0604020202020204" pitchFamily="34" charset="0"/>
              <a:buChar char="•"/>
            </a:pPr>
            <a:r>
              <a:rPr lang="en-US" dirty="0"/>
              <a:t>In Christ or Out of Christ</a:t>
            </a:r>
          </a:p>
          <a:p>
            <a:pPr marL="628650" lvl="1" indent="-171450">
              <a:buFont typeface="Arial" panose="020B0604020202020204" pitchFamily="34" charset="0"/>
              <a:buChar char="•"/>
            </a:pPr>
            <a:r>
              <a:rPr lang="en-US" dirty="0"/>
              <a:t>Enemies of God, friends of God.</a:t>
            </a:r>
          </a:p>
          <a:p>
            <a:pPr marL="171450" indent="-171450">
              <a:buFont typeface="Arial" panose="020B0604020202020204" pitchFamily="34" charset="0"/>
              <a:buChar char="•"/>
            </a:pPr>
            <a:r>
              <a:rPr lang="en-US" dirty="0"/>
              <a:t>One way to become a disciple – choose to follow God through faith in Jesus Christ</a:t>
            </a:r>
          </a:p>
          <a:p>
            <a:pPr marL="171450" indent="-171450">
              <a:buFont typeface="Arial" panose="020B0604020202020204" pitchFamily="34" charset="0"/>
              <a:buChar char="•"/>
            </a:pPr>
            <a:r>
              <a:rPr lang="en-US" dirty="0"/>
              <a:t>Often referred to as evangelism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Grow as Disciple</a:t>
            </a:r>
          </a:p>
          <a:p>
            <a:pPr marL="171450" indent="-171450">
              <a:buFont typeface="Arial" panose="020B0604020202020204" pitchFamily="34" charset="0"/>
              <a:buChar char="•"/>
            </a:pPr>
            <a:r>
              <a:rPr lang="en-US" dirty="0"/>
              <a:t>That is what much of this conference is about.  </a:t>
            </a:r>
          </a:p>
          <a:p>
            <a:pPr marL="171450" indent="-171450">
              <a:buFont typeface="Arial" panose="020B0604020202020204" pitchFamily="34" charset="0"/>
              <a:buChar char="•"/>
            </a:pPr>
            <a:r>
              <a:rPr lang="en-US" dirty="0"/>
              <a:t>How do we grow to know, obey, and honor our Lord and Savior Jesus Christ?</a:t>
            </a:r>
          </a:p>
          <a:p>
            <a:pPr marL="171450" indent="-171450">
              <a:buFont typeface="Arial" panose="020B0604020202020204" pitchFamily="34" charset="0"/>
              <a:buChar char="•"/>
            </a:pPr>
            <a:r>
              <a:rPr lang="en-US" dirty="0"/>
              <a:t>This occurs through what has been taught today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Spiritual Transformation - </a:t>
            </a:r>
            <a:r>
              <a:rPr lang="en-US" sz="1200" dirty="0">
                <a:solidFill>
                  <a:schemeClr val="tx1">
                    <a:lumMod val="85000"/>
                    <a:lumOff val="15000"/>
                  </a:schemeClr>
                </a:solidFill>
              </a:rPr>
              <a:t>The process of the Holy Spirit, with our cooperation, bringing us into a deeper relationship with God and conforming us to be more like Jesus.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85000"/>
                    <a:lumOff val="15000"/>
                  </a:schemeClr>
                </a:solidFill>
              </a:rPr>
              <a:t>Occurs through spiritual disciplines as we come to know God.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lumMod val="85000"/>
                    <a:lumOff val="15000"/>
                  </a:schemeClr>
                </a:solidFill>
              </a:rPr>
              <a:t>Reading, prayer, fasting, </a:t>
            </a:r>
            <a:r>
              <a:rPr lang="en-US" sz="1200" dirty="0" err="1">
                <a:solidFill>
                  <a:schemeClr val="tx1">
                    <a:lumMod val="85000"/>
                    <a:lumOff val="15000"/>
                  </a:schemeClr>
                </a:solidFill>
              </a:rPr>
              <a:t>Sabbathing</a:t>
            </a:r>
            <a:r>
              <a:rPr lang="en-US" sz="1200" dirty="0">
                <a:solidFill>
                  <a:schemeClr val="tx1">
                    <a:lumMod val="85000"/>
                    <a:lumOff val="15000"/>
                  </a:schemeClr>
                </a:solidFill>
              </a:rPr>
              <a:t>, etc.</a:t>
            </a:r>
          </a:p>
          <a:p>
            <a:pPr marL="628650" lvl="1"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Grow Together as Disciples</a:t>
            </a:r>
          </a:p>
          <a:p>
            <a:pPr marL="171450" indent="-171450">
              <a:buFont typeface="Arial" panose="020B0604020202020204" pitchFamily="34" charset="0"/>
              <a:buChar char="•"/>
            </a:pPr>
            <a:r>
              <a:rPr lang="en-US" dirty="0"/>
              <a:t>Not just us and God</a:t>
            </a:r>
          </a:p>
          <a:p>
            <a:pPr marL="171450" indent="-171450">
              <a:buFont typeface="Arial" panose="020B0604020202020204" pitchFamily="34" charset="0"/>
              <a:buChar char="•"/>
            </a:pPr>
            <a:r>
              <a:rPr lang="en-US" dirty="0"/>
              <a:t>Church Central to growth</a:t>
            </a:r>
          </a:p>
          <a:p>
            <a:pPr marL="628650" lvl="1" indent="-171450">
              <a:buFont typeface="Arial" panose="020B0604020202020204" pitchFamily="34" charset="0"/>
              <a:buChar char="•"/>
            </a:pPr>
            <a:r>
              <a:rPr lang="en-US" dirty="0"/>
              <a:t>Unity and learning to communicate through differences</a:t>
            </a:r>
          </a:p>
          <a:p>
            <a:pPr marL="628650" lvl="1" indent="-171450">
              <a:buFont typeface="Arial" panose="020B0604020202020204" pitchFamily="34" charset="0"/>
              <a:buChar char="•"/>
            </a:pPr>
            <a:r>
              <a:rPr lang="en-US" dirty="0"/>
              <a:t>Growing through the roles given.</a:t>
            </a:r>
          </a:p>
          <a:p>
            <a:pPr marL="171450" indent="-171450">
              <a:buFont typeface="Arial" panose="020B0604020202020204" pitchFamily="34" charset="0"/>
              <a:buChar char="•"/>
            </a:pPr>
            <a:r>
              <a:rPr lang="en-US" dirty="0"/>
              <a:t>One another’s in scriptures.</a:t>
            </a:r>
          </a:p>
          <a:p>
            <a:pPr marL="628650" lvl="1" indent="-171450">
              <a:buFont typeface="Arial" panose="020B0604020202020204" pitchFamily="34" charset="0"/>
              <a:buChar char="•"/>
            </a:pPr>
            <a:r>
              <a:rPr lang="en-US" dirty="0"/>
              <a:t>Love one another</a:t>
            </a:r>
          </a:p>
          <a:p>
            <a:pPr marL="628650" lvl="1" indent="-171450">
              <a:buFont typeface="Arial" panose="020B0604020202020204" pitchFamily="34" charset="0"/>
              <a:buChar char="•"/>
            </a:pPr>
            <a:r>
              <a:rPr lang="en-US" dirty="0"/>
              <a:t>Encourage one another</a:t>
            </a:r>
          </a:p>
          <a:p>
            <a:pPr marL="628650" lvl="1" indent="-171450">
              <a:buFont typeface="Arial" panose="020B0604020202020204" pitchFamily="34" charset="0"/>
              <a:buChar char="•"/>
            </a:pPr>
            <a:r>
              <a:rPr lang="en-US" dirty="0"/>
              <a:t>Exhort another</a:t>
            </a:r>
          </a:p>
          <a:p>
            <a:pPr marL="628650" lvl="1" indent="-171450">
              <a:buFont typeface="Arial" panose="020B0604020202020204" pitchFamily="34" charset="0"/>
              <a:buChar char="•"/>
            </a:pPr>
            <a:r>
              <a:rPr lang="en-US" dirty="0"/>
              <a:t>Provoke one another</a:t>
            </a:r>
          </a:p>
          <a:p>
            <a:pPr marL="628650" lvl="1" indent="-171450">
              <a:buFont typeface="Arial" panose="020B0604020202020204" pitchFamily="34" charset="0"/>
              <a:buChar char="•"/>
            </a:pPr>
            <a:r>
              <a:rPr lang="en-US" dirty="0"/>
              <a:t>Bear one another’s burdens</a:t>
            </a:r>
          </a:p>
          <a:p>
            <a:pPr marL="628650" lvl="1" indent="-171450">
              <a:buFont typeface="Arial" panose="020B0604020202020204" pitchFamily="34" charset="0"/>
              <a:buChar char="•"/>
            </a:pPr>
            <a:r>
              <a:rPr lang="en-US" dirty="0"/>
              <a:t>Etc.</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Proclaim the Gospel and Make Disciples</a:t>
            </a:r>
          </a:p>
          <a:p>
            <a:pPr marL="171450" indent="-171450">
              <a:buFont typeface="Arial" panose="020B0604020202020204" pitchFamily="34" charset="0"/>
              <a:buChar char="•"/>
            </a:pPr>
            <a:r>
              <a:rPr lang="en-US" dirty="0"/>
              <a:t>If Christ is precious, share him with others.</a:t>
            </a:r>
          </a:p>
          <a:p>
            <a:pPr marL="171450" indent="-171450">
              <a:buFont typeface="Arial" panose="020B0604020202020204" pitchFamily="34" charset="0"/>
              <a:buChar char="•"/>
            </a:pPr>
            <a:r>
              <a:rPr lang="en-US" dirty="0"/>
              <a:t>Growing in knowing Christ and not being a disciple maker = no sense!</a:t>
            </a:r>
          </a:p>
          <a:p>
            <a:pPr marL="171450" indent="-171450">
              <a:buFont typeface="Arial" panose="020B0604020202020204" pitchFamily="34" charset="0"/>
              <a:buChar char="•"/>
            </a:pPr>
            <a:r>
              <a:rPr lang="en-US" dirty="0"/>
              <a:t>Normal in Acts – those that know God share Christ!</a:t>
            </a:r>
          </a:p>
          <a:p>
            <a:pPr marL="171450" indent="-171450">
              <a:buFont typeface="Arial" panose="020B0604020202020204" pitchFamily="34" charset="0"/>
              <a:buChar char="•"/>
            </a:pPr>
            <a:r>
              <a:rPr lang="en-US" dirty="0"/>
              <a:t>Randy </a:t>
            </a:r>
            <a:r>
              <a:rPr lang="en-US" dirty="0" err="1"/>
              <a:t>Mogler</a:t>
            </a:r>
            <a:r>
              <a:rPr lang="en-US" dirty="0"/>
              <a:t> on this topic – you are constipated!</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Teach Disciples</a:t>
            </a:r>
          </a:p>
          <a:p>
            <a:pPr marL="171450" indent="-171450">
              <a:buFont typeface="Arial" panose="020B0604020202020204" pitchFamily="34" charset="0"/>
              <a:buChar char="•"/>
            </a:pPr>
            <a:r>
              <a:rPr lang="en-US" dirty="0"/>
              <a:t>Mentoring and discipling</a:t>
            </a:r>
          </a:p>
          <a:p>
            <a:pPr marL="171450" indent="-171450">
              <a:buFont typeface="Arial" panose="020B0604020202020204" pitchFamily="34" charset="0"/>
              <a:buChar char="•"/>
            </a:pPr>
            <a:r>
              <a:rPr lang="en-US" dirty="0"/>
              <a:t>How to:</a:t>
            </a:r>
          </a:p>
          <a:p>
            <a:pPr marL="628650" lvl="1" indent="-171450">
              <a:buFont typeface="Arial" panose="020B0604020202020204" pitchFamily="34" charset="0"/>
              <a:buChar char="•"/>
            </a:pPr>
            <a:r>
              <a:rPr lang="en-US" dirty="0"/>
              <a:t>Fast</a:t>
            </a:r>
          </a:p>
          <a:p>
            <a:pPr marL="628650" lvl="1" indent="-171450">
              <a:buFont typeface="Arial" panose="020B0604020202020204" pitchFamily="34" charset="0"/>
              <a:buChar char="•"/>
            </a:pPr>
            <a:r>
              <a:rPr lang="en-US" dirty="0"/>
              <a:t>Study scripture</a:t>
            </a:r>
          </a:p>
          <a:p>
            <a:pPr marL="628650" lvl="1" indent="-171450">
              <a:buFont typeface="Arial" panose="020B0604020202020204" pitchFamily="34" charset="0"/>
              <a:buChar char="•"/>
            </a:pPr>
            <a:r>
              <a:rPr lang="en-US" dirty="0"/>
              <a:t>Love your wife</a:t>
            </a:r>
          </a:p>
          <a:p>
            <a:pPr marL="628650" lvl="1" indent="-171450">
              <a:buFont typeface="Arial" panose="020B0604020202020204" pitchFamily="34" charset="0"/>
              <a:buChar char="•"/>
            </a:pPr>
            <a:r>
              <a:rPr lang="en-US" dirty="0"/>
              <a:t>Pray</a:t>
            </a:r>
          </a:p>
          <a:p>
            <a:pPr marL="628650" lvl="1" indent="-171450">
              <a:buFont typeface="Arial" panose="020B0604020202020204" pitchFamily="34" charset="0"/>
              <a:buChar char="•"/>
            </a:pPr>
            <a:r>
              <a:rPr lang="en-US" dirty="0"/>
              <a:t>Interact with your neighbor.</a:t>
            </a:r>
          </a:p>
          <a:p>
            <a:pPr marL="628650" lvl="1" indent="-171450">
              <a:buFont typeface="Arial" panose="020B0604020202020204" pitchFamily="34" charset="0"/>
              <a:buChar char="•"/>
            </a:pPr>
            <a:r>
              <a:rPr lang="en-US" dirty="0"/>
              <a:t>Share Christ with others.</a:t>
            </a:r>
          </a:p>
          <a:p>
            <a:pPr marL="628650" lvl="1" indent="-171450">
              <a:buFont typeface="Arial" panose="020B0604020202020204" pitchFamily="34" charset="0"/>
              <a:buChar char="•"/>
            </a:pPr>
            <a:r>
              <a:rPr lang="en-US" dirty="0"/>
              <a:t>Answer Hard questions.</a:t>
            </a:r>
          </a:p>
          <a:p>
            <a:pPr marL="628650" lvl="1" indent="-171450">
              <a:buFont typeface="Arial" panose="020B0604020202020204" pitchFamily="34" charset="0"/>
              <a:buChar char="•"/>
            </a:pPr>
            <a:r>
              <a:rPr lang="en-US" dirty="0"/>
              <a:t>Rejoice in trial.</a:t>
            </a:r>
          </a:p>
          <a:p>
            <a:pPr marL="628650" lvl="1" indent="-171450">
              <a:buFont typeface="Arial" panose="020B0604020202020204" pitchFamily="34" charset="0"/>
              <a:buChar char="•"/>
            </a:pPr>
            <a:r>
              <a:rPr lang="en-US" dirty="0"/>
              <a:t>Etc.</a:t>
            </a:r>
          </a:p>
          <a:p>
            <a:pPr marL="171450" lvl="0" indent="-171450">
              <a:buFont typeface="Arial" panose="020B0604020202020204" pitchFamily="34" charset="0"/>
              <a:buChar char="•"/>
            </a:pPr>
            <a:r>
              <a:rPr lang="en-US" dirty="0"/>
              <a:t>Examples of this</a:t>
            </a:r>
          </a:p>
          <a:p>
            <a:pPr marL="628650" lvl="1" indent="-171450">
              <a:buFont typeface="Arial" panose="020B0604020202020204" pitchFamily="34" charset="0"/>
              <a:buChar char="•"/>
            </a:pPr>
            <a:r>
              <a:rPr lang="en-US" dirty="0"/>
              <a:t>Paul &amp; Timothy</a:t>
            </a:r>
          </a:p>
          <a:p>
            <a:pPr marL="628650" lvl="1" indent="-171450">
              <a:buFont typeface="Arial" panose="020B0604020202020204" pitchFamily="34" charset="0"/>
              <a:buChar char="•"/>
            </a:pPr>
            <a:r>
              <a:rPr lang="en-US" dirty="0"/>
              <a:t>Barnabas and John Mark</a:t>
            </a:r>
          </a:p>
          <a:p>
            <a:pPr marL="628650" lvl="1" indent="-171450">
              <a:buFont typeface="Arial" panose="020B0604020202020204" pitchFamily="34" charset="0"/>
              <a:buChar char="•"/>
            </a:pPr>
            <a:r>
              <a:rPr lang="en-US" dirty="0"/>
              <a:t>Paul &amp; Silas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END GOAL – Reproduction/Multiplication!  Disciples Make Disciples who make disciples.</a:t>
            </a:r>
          </a:p>
        </p:txBody>
      </p:sp>
      <p:sp>
        <p:nvSpPr>
          <p:cNvPr id="4" name="Slide Number Placeholder 3"/>
          <p:cNvSpPr>
            <a:spLocks noGrp="1"/>
          </p:cNvSpPr>
          <p:nvPr>
            <p:ph type="sldNum" sz="quarter" idx="5"/>
          </p:nvPr>
        </p:nvSpPr>
        <p:spPr/>
        <p:txBody>
          <a:bodyPr/>
          <a:lstStyle/>
          <a:p>
            <a:fld id="{1DE0575E-C91D-FC40-BAC7-E7CE3CC14DFF}" type="slidenum">
              <a:rPr lang="en-US" smtClean="0"/>
              <a:t>18</a:t>
            </a:fld>
            <a:endParaRPr lang="en-US"/>
          </a:p>
        </p:txBody>
      </p:sp>
    </p:spTree>
    <p:extLst>
      <p:ext uri="{BB962C8B-B14F-4D97-AF65-F5344CB8AC3E}">
        <p14:creationId xmlns:p14="http://schemas.microsoft.com/office/powerpoint/2010/main" val="1130808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Become</a:t>
            </a:r>
          </a:p>
          <a:p>
            <a:pPr marL="171450" indent="-171450">
              <a:buFont typeface="Arial" panose="020B0604020202020204" pitchFamily="34" charset="0"/>
              <a:buChar char="•"/>
            </a:pPr>
            <a:r>
              <a:rPr lang="en-US" dirty="0"/>
              <a:t>Parents. Linn Stoller, Shawn Hari, Mark </a:t>
            </a:r>
            <a:r>
              <a:rPr lang="en-US" dirty="0" err="1"/>
              <a:t>Streitmatter</a:t>
            </a:r>
            <a:r>
              <a:rPr lang="en-US" dirty="0"/>
              <a:t>.</a:t>
            </a:r>
          </a:p>
          <a:p>
            <a:pPr marL="171450" indent="-171450">
              <a:buFont typeface="Arial" panose="020B0604020202020204" pitchFamily="34" charset="0"/>
              <a:buChar char="•"/>
            </a:pPr>
            <a:r>
              <a:rPr lang="en-US" dirty="0"/>
              <a:t>November 22</a:t>
            </a:r>
            <a:r>
              <a:rPr lang="en-US" baseline="30000" dirty="0"/>
              <a:t>nd</a:t>
            </a:r>
            <a:r>
              <a:rPr lang="en-US" dirty="0"/>
              <a:t> 1992 – I BECAME A DISCIPLE.</a:t>
            </a:r>
          </a:p>
          <a:p>
            <a:pPr marL="171450" indent="-171450">
              <a:buFont typeface="Arial" panose="020B0604020202020204" pitchFamily="34" charset="0"/>
              <a:buChar char="•"/>
            </a:pPr>
            <a:r>
              <a:rPr lang="en-US" dirty="0"/>
              <a:t>Baptized at age 18</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Grow</a:t>
            </a:r>
          </a:p>
          <a:p>
            <a:pPr marL="171450" indent="-171450">
              <a:buFont typeface="Arial" panose="020B0604020202020204" pitchFamily="34" charset="0"/>
              <a:buChar char="•"/>
            </a:pPr>
            <a:r>
              <a:rPr lang="en-US" dirty="0"/>
              <a:t>Habits of Reading and studying scripture – increased at 25</a:t>
            </a:r>
          </a:p>
          <a:p>
            <a:pPr marL="171450" indent="-171450">
              <a:buFont typeface="Arial" panose="020B0604020202020204" pitchFamily="34" charset="0"/>
              <a:buChar char="•"/>
            </a:pPr>
            <a:r>
              <a:rPr lang="en-US" dirty="0"/>
              <a:t>Gospel breakthrough at 26</a:t>
            </a:r>
          </a:p>
          <a:p>
            <a:pPr marL="171450" indent="-171450">
              <a:buFont typeface="Arial" panose="020B0604020202020204" pitchFamily="34" charset="0"/>
              <a:buChar char="•"/>
            </a:pPr>
            <a:r>
              <a:rPr lang="en-US" dirty="0"/>
              <a:t>What does it say, what does it mean, how does it apply.</a:t>
            </a:r>
          </a:p>
          <a:p>
            <a:pPr marL="171450" indent="-171450">
              <a:buFont typeface="Arial" panose="020B0604020202020204" pitchFamily="34" charset="0"/>
              <a:buChar char="•"/>
            </a:pPr>
            <a:r>
              <a:rPr lang="en-US" dirty="0"/>
              <a:t>Memorization, fasting, prayer, last year learning </a:t>
            </a:r>
            <a:r>
              <a:rPr lang="en-US" dirty="0" err="1"/>
              <a:t>sabbathing</a:t>
            </a:r>
            <a:r>
              <a:rPr lang="en-US" dirty="0"/>
              <a:t>, etc.</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Grow Together</a:t>
            </a:r>
          </a:p>
          <a:p>
            <a:pPr marL="171450" indent="-171450">
              <a:buFont typeface="Arial" panose="020B0604020202020204" pitchFamily="34" charset="0"/>
              <a:buChar char="•"/>
            </a:pPr>
            <a:r>
              <a:rPr lang="en-US" dirty="0"/>
              <a:t>Mentored by others</a:t>
            </a:r>
          </a:p>
          <a:p>
            <a:pPr marL="628650" lvl="1" indent="-171450">
              <a:buFont typeface="Arial" panose="020B0604020202020204" pitchFamily="34" charset="0"/>
              <a:buChar char="•"/>
            </a:pPr>
            <a:r>
              <a:rPr lang="en-US" dirty="0"/>
              <a:t>Young years – Denny Kaufmann, Mark </a:t>
            </a:r>
            <a:r>
              <a:rPr lang="en-US" dirty="0" err="1"/>
              <a:t>Streitmatter</a:t>
            </a:r>
            <a:r>
              <a:rPr lang="en-US" dirty="0"/>
              <a:t>.</a:t>
            </a:r>
          </a:p>
          <a:p>
            <a:pPr marL="628650" lvl="1" indent="-171450">
              <a:buFont typeface="Arial" panose="020B0604020202020204" pitchFamily="34" charset="0"/>
              <a:buChar char="•"/>
            </a:pPr>
            <a:r>
              <a:rPr lang="en-US" dirty="0"/>
              <a:t>Middle years – Kent </a:t>
            </a:r>
            <a:r>
              <a:rPr lang="en-US" dirty="0" err="1"/>
              <a:t>Kloter</a:t>
            </a:r>
            <a:endParaRPr lang="en-US" dirty="0"/>
          </a:p>
          <a:p>
            <a:pPr marL="628650" lvl="1" indent="-171450">
              <a:buFont typeface="Arial" panose="020B0604020202020204" pitchFamily="34" charset="0"/>
              <a:buChar char="•"/>
            </a:pPr>
            <a:r>
              <a:rPr lang="en-US" dirty="0"/>
              <a:t>Recent Years – Pete </a:t>
            </a:r>
            <a:r>
              <a:rPr lang="en-US" dirty="0" err="1"/>
              <a:t>Welti</a:t>
            </a:r>
            <a:r>
              <a:rPr lang="en-US" dirty="0"/>
              <a:t>, Nick </a:t>
            </a:r>
            <a:r>
              <a:rPr lang="en-US" dirty="0" err="1"/>
              <a:t>Gutwein</a:t>
            </a:r>
            <a:r>
              <a:rPr lang="en-US" dirty="0"/>
              <a:t>, John Wiegand, Ron Messner</a:t>
            </a:r>
          </a:p>
          <a:p>
            <a:pPr marL="171450" indent="-171450">
              <a:buFont typeface="Arial" panose="020B0604020202020204" pitchFamily="34" charset="0"/>
              <a:buChar char="•"/>
            </a:pPr>
            <a:r>
              <a:rPr lang="en-US" dirty="0"/>
              <a:t>Bible study groups</a:t>
            </a:r>
          </a:p>
          <a:p>
            <a:pPr marL="628650" lvl="1" indent="-171450">
              <a:buFont typeface="Arial" panose="020B0604020202020204" pitchFamily="34" charset="0"/>
              <a:buChar char="•"/>
            </a:pPr>
            <a:r>
              <a:rPr lang="en-US" dirty="0"/>
              <a:t>Marriage</a:t>
            </a:r>
          </a:p>
          <a:p>
            <a:pPr marL="628650" lvl="1" indent="-171450">
              <a:buFont typeface="Arial" panose="020B0604020202020204" pitchFamily="34" charset="0"/>
              <a:buChar char="•"/>
            </a:pPr>
            <a:r>
              <a:rPr lang="en-US" dirty="0"/>
              <a:t>Parenting</a:t>
            </a:r>
          </a:p>
          <a:p>
            <a:pPr marL="628650" lvl="1" indent="-171450">
              <a:buFont typeface="Arial" panose="020B0604020202020204" pitchFamily="34" charset="0"/>
              <a:buChar char="•"/>
            </a:pPr>
            <a:r>
              <a:rPr lang="en-US" dirty="0"/>
              <a:t>Men’s studies</a:t>
            </a:r>
          </a:p>
          <a:p>
            <a:pPr marL="171450" indent="-171450">
              <a:buFont typeface="Arial" panose="020B0604020202020204" pitchFamily="34" charset="0"/>
              <a:buChar char="•"/>
            </a:pPr>
            <a:r>
              <a:rPr lang="en-US" dirty="0"/>
              <a:t>4 churches</a:t>
            </a:r>
          </a:p>
          <a:p>
            <a:pPr marL="628650" lvl="1" indent="-171450">
              <a:buFont typeface="Arial" panose="020B0604020202020204" pitchFamily="34" charset="0"/>
              <a:buChar char="•"/>
            </a:pPr>
            <a:r>
              <a:rPr lang="en-US" dirty="0"/>
              <a:t>Chicago – Darin Metzger, Lenny &amp; Charlotte Myer</a:t>
            </a:r>
          </a:p>
          <a:p>
            <a:pPr marL="628650" lvl="1" indent="-171450">
              <a:buFont typeface="Arial" panose="020B0604020202020204" pitchFamily="34" charset="0"/>
              <a:buChar char="•"/>
            </a:pPr>
            <a:r>
              <a:rPr lang="en-US" dirty="0"/>
              <a:t>Bloomington – Sunday School, building lasting relationships</a:t>
            </a:r>
          </a:p>
          <a:p>
            <a:pPr marL="628650" lvl="1" indent="-171450">
              <a:buFont typeface="Arial" panose="020B0604020202020204" pitchFamily="34" charset="0"/>
              <a:buChar char="•"/>
            </a:pPr>
            <a:r>
              <a:rPr lang="en-US" dirty="0"/>
              <a:t>Fairbury – Secretary, Sunday School brothers &amp; Sisters, difficult conversations.</a:t>
            </a:r>
          </a:p>
          <a:p>
            <a:pPr marL="628650" lvl="1" indent="-171450">
              <a:buFont typeface="Arial" panose="020B0604020202020204" pitchFamily="34" charset="0"/>
              <a:buChar char="•"/>
            </a:pPr>
            <a:r>
              <a:rPr lang="en-US" dirty="0"/>
              <a:t>Peachtree City – Ministry, involvement with young men and couples</a:t>
            </a:r>
          </a:p>
          <a:p>
            <a:pPr marL="628650" lvl="1" indent="-171450">
              <a:buFont typeface="Arial" panose="020B0604020202020204" pitchFamily="34" charset="0"/>
              <a:buChar char="•"/>
            </a:pPr>
            <a:endParaRPr lang="en-US" dirty="0"/>
          </a:p>
          <a:p>
            <a:pPr marL="0" indent="0">
              <a:buFont typeface="Arial" panose="020B0604020202020204" pitchFamily="34" charset="0"/>
              <a:buNone/>
            </a:pPr>
            <a:r>
              <a:rPr lang="en-US" dirty="0"/>
              <a:t>Make Disciples</a:t>
            </a:r>
          </a:p>
          <a:p>
            <a:pPr marL="171450" indent="-171450">
              <a:buFont typeface="Arial" panose="020B0604020202020204" pitchFamily="34" charset="0"/>
              <a:buChar char="•"/>
            </a:pPr>
            <a:r>
              <a:rPr lang="en-US" dirty="0"/>
              <a:t>Early Years – clumsy and difficult</a:t>
            </a:r>
          </a:p>
          <a:p>
            <a:pPr marL="628650" lvl="1" indent="-171450">
              <a:buFont typeface="Arial" panose="020B0604020202020204" pitchFamily="34" charset="0"/>
              <a:buChar char="•"/>
            </a:pPr>
            <a:r>
              <a:rPr lang="en-US" dirty="0"/>
              <a:t>Philosophy class in College</a:t>
            </a:r>
          </a:p>
          <a:p>
            <a:pPr marL="628650" lvl="1" indent="-171450">
              <a:buFont typeface="Arial" panose="020B0604020202020204" pitchFamily="34" charset="0"/>
              <a:buChar char="•"/>
            </a:pPr>
            <a:r>
              <a:rPr lang="en-US" dirty="0"/>
              <a:t>Paul W.</a:t>
            </a:r>
          </a:p>
          <a:p>
            <a:pPr marL="171450" indent="-171450">
              <a:buFont typeface="Arial" panose="020B0604020202020204" pitchFamily="34" charset="0"/>
              <a:buChar char="•"/>
            </a:pPr>
            <a:r>
              <a:rPr lang="en-US" dirty="0"/>
              <a:t>Middle Years</a:t>
            </a:r>
          </a:p>
          <a:p>
            <a:pPr marL="628650" lvl="1" indent="-171450">
              <a:buFont typeface="Arial" panose="020B0604020202020204" pitchFamily="34" charset="0"/>
              <a:buChar char="•"/>
            </a:pPr>
            <a:r>
              <a:rPr lang="en-US" dirty="0"/>
              <a:t>Bible Class in Fairbury</a:t>
            </a:r>
          </a:p>
          <a:p>
            <a:pPr marL="628650" lvl="1" indent="-171450">
              <a:buFont typeface="Arial" panose="020B0604020202020204" pitchFamily="34" charset="0"/>
              <a:buChar char="•"/>
            </a:pPr>
            <a:r>
              <a:rPr lang="en-US" dirty="0"/>
              <a:t>Sharing as PT</a:t>
            </a:r>
          </a:p>
          <a:p>
            <a:pPr marL="628650" lvl="1" indent="-171450">
              <a:buFont typeface="Arial" panose="020B0604020202020204" pitchFamily="34" charset="0"/>
              <a:buChar char="•"/>
            </a:pPr>
            <a:r>
              <a:rPr lang="en-US" dirty="0"/>
              <a:t>Children – I have watched all 7 become disciples</a:t>
            </a:r>
          </a:p>
          <a:p>
            <a:pPr marL="628650" lvl="1" indent="-171450">
              <a:buFont typeface="Arial" panose="020B0604020202020204" pitchFamily="34" charset="0"/>
              <a:buChar char="•"/>
            </a:pPr>
            <a:r>
              <a:rPr lang="en-US" dirty="0"/>
              <a:t>Dana’s Brother – that is really good news</a:t>
            </a:r>
          </a:p>
          <a:p>
            <a:pPr marL="171450" indent="-171450">
              <a:buFont typeface="Arial" panose="020B0604020202020204" pitchFamily="34" charset="0"/>
              <a:buChar char="•"/>
            </a:pPr>
            <a:r>
              <a:rPr lang="en-US" dirty="0"/>
              <a:t>Mr. Larry, Keith Lau, Manna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Teach Disciples</a:t>
            </a:r>
          </a:p>
          <a:p>
            <a:pPr marL="171450" indent="-171450">
              <a:buFont typeface="Arial" panose="020B0604020202020204" pitchFamily="34" charset="0"/>
              <a:buChar char="•"/>
            </a:pPr>
            <a:r>
              <a:rPr lang="en-US" dirty="0"/>
              <a:t>Preaching</a:t>
            </a:r>
          </a:p>
          <a:p>
            <a:pPr marL="171450" indent="-171450">
              <a:buFont typeface="Arial" panose="020B0604020202020204" pitchFamily="34" charset="0"/>
              <a:buChar char="•"/>
            </a:pPr>
            <a:r>
              <a:rPr lang="en-US" dirty="0"/>
              <a:t>Discipling Young Men</a:t>
            </a:r>
          </a:p>
          <a:p>
            <a:pPr marL="171450" indent="-171450">
              <a:buFont typeface="Arial" panose="020B0604020202020204" pitchFamily="34" charset="0"/>
              <a:buChar char="•"/>
            </a:pPr>
            <a:r>
              <a:rPr lang="en-US" dirty="0"/>
              <a:t>Discipling My Children</a:t>
            </a:r>
          </a:p>
          <a:p>
            <a:pPr marL="171450" indent="-171450">
              <a:buFont typeface="Arial" panose="020B0604020202020204" pitchFamily="34" charset="0"/>
              <a:buChar char="•"/>
            </a:pPr>
            <a:r>
              <a:rPr lang="en-US" dirty="0"/>
              <a:t>Engaging with New Disciples – Wes</a:t>
            </a:r>
          </a:p>
          <a:p>
            <a:pPr marL="171450" indent="-171450">
              <a:buFont typeface="Arial" panose="020B0604020202020204" pitchFamily="34" charset="0"/>
              <a:buChar char="•"/>
            </a:pPr>
            <a:r>
              <a:rPr lang="en-US" dirty="0"/>
              <a:t>Engaging with Missionaries – Ryan Steffen</a:t>
            </a:r>
          </a:p>
          <a:p>
            <a:pPr marL="171450" indent="-171450">
              <a:buFont typeface="Arial" panose="020B0604020202020204" pitchFamily="34" charset="0"/>
              <a:buChar char="•"/>
            </a:pPr>
            <a:r>
              <a:rPr lang="en-US" dirty="0"/>
              <a:t>Part of Discipling – teaching others to make disciples.</a:t>
            </a:r>
          </a:p>
          <a:p>
            <a:pPr marL="628650" lvl="1" indent="-171450">
              <a:buFont typeface="Arial" panose="020B0604020202020204" pitchFamily="34" charset="0"/>
              <a:buChar char="•"/>
            </a:pPr>
            <a:r>
              <a:rPr lang="en-US" dirty="0"/>
              <a:t>Story of Micah with Manna</a:t>
            </a:r>
          </a:p>
          <a:p>
            <a:pPr marL="628650" lvl="1" indent="-171450">
              <a:buFont typeface="Arial" panose="020B0604020202020204" pitchFamily="34" charset="0"/>
              <a:buChar char="•"/>
            </a:pPr>
            <a:r>
              <a:rPr lang="en-US" dirty="0"/>
              <a:t>I have no greater joy than to see my children walk in truth.</a:t>
            </a:r>
          </a:p>
        </p:txBody>
      </p:sp>
      <p:sp>
        <p:nvSpPr>
          <p:cNvPr id="4" name="Slide Number Placeholder 3"/>
          <p:cNvSpPr>
            <a:spLocks noGrp="1"/>
          </p:cNvSpPr>
          <p:nvPr>
            <p:ph type="sldNum" sz="quarter" idx="5"/>
          </p:nvPr>
        </p:nvSpPr>
        <p:spPr/>
        <p:txBody>
          <a:bodyPr/>
          <a:lstStyle/>
          <a:p>
            <a:fld id="{1DE0575E-C91D-FC40-BAC7-E7CE3CC14DFF}" type="slidenum">
              <a:rPr lang="en-US" smtClean="0"/>
              <a:t>19</a:t>
            </a:fld>
            <a:endParaRPr lang="en-US"/>
          </a:p>
        </p:txBody>
      </p:sp>
    </p:spTree>
    <p:extLst>
      <p:ext uri="{BB962C8B-B14F-4D97-AF65-F5344CB8AC3E}">
        <p14:creationId xmlns:p14="http://schemas.microsoft.com/office/powerpoint/2010/main" val="98575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my life about evangelism or discipleship?</a:t>
            </a:r>
          </a:p>
          <a:p>
            <a:endParaRPr lang="en-US" dirty="0"/>
          </a:p>
          <a:p>
            <a:r>
              <a:rPr lang="en-US" dirty="0"/>
              <a:t>Is my Life about all nations?</a:t>
            </a:r>
          </a:p>
        </p:txBody>
      </p:sp>
      <p:sp>
        <p:nvSpPr>
          <p:cNvPr id="4" name="Slide Number Placeholder 3"/>
          <p:cNvSpPr>
            <a:spLocks noGrp="1"/>
          </p:cNvSpPr>
          <p:nvPr>
            <p:ph type="sldNum" sz="quarter" idx="5"/>
          </p:nvPr>
        </p:nvSpPr>
        <p:spPr/>
        <p:txBody>
          <a:bodyPr/>
          <a:lstStyle/>
          <a:p>
            <a:fld id="{1DE0575E-C91D-FC40-BAC7-E7CE3CC14DFF}" type="slidenum">
              <a:rPr lang="en-US" smtClean="0"/>
              <a:t>20</a:t>
            </a:fld>
            <a:endParaRPr lang="en-US"/>
          </a:p>
        </p:txBody>
      </p:sp>
    </p:spTree>
    <p:extLst>
      <p:ext uri="{BB962C8B-B14F-4D97-AF65-F5344CB8AC3E}">
        <p14:creationId xmlns:p14="http://schemas.microsoft.com/office/powerpoint/2010/main" val="2135292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stated that God desires this to happen in all nations until the end of the age.</a:t>
            </a:r>
          </a:p>
          <a:p>
            <a:endParaRPr lang="en-US" dirty="0"/>
          </a:p>
          <a:p>
            <a:r>
              <a:rPr lang="en-US" dirty="0"/>
              <a:t>How do we reconcile what we have been discussing with all nations?</a:t>
            </a:r>
          </a:p>
          <a:p>
            <a:endParaRPr lang="en-US" dirty="0"/>
          </a:p>
          <a:p>
            <a:r>
              <a:rPr lang="en-US" dirty="0"/>
              <a:t>Does my testimony include all nations?</a:t>
            </a:r>
          </a:p>
          <a:p>
            <a:endParaRPr lang="en-US" dirty="0"/>
          </a:p>
          <a:p>
            <a:r>
              <a:rPr lang="en-US" dirty="0"/>
              <a:t>We need to address this.</a:t>
            </a:r>
          </a:p>
        </p:txBody>
      </p:sp>
      <p:sp>
        <p:nvSpPr>
          <p:cNvPr id="4" name="Slide Number Placeholder 3"/>
          <p:cNvSpPr>
            <a:spLocks noGrp="1"/>
          </p:cNvSpPr>
          <p:nvPr>
            <p:ph type="sldNum" sz="quarter" idx="5"/>
          </p:nvPr>
        </p:nvSpPr>
        <p:spPr/>
        <p:txBody>
          <a:bodyPr/>
          <a:lstStyle/>
          <a:p>
            <a:fld id="{1DE0575E-C91D-FC40-BAC7-E7CE3CC14DFF}" type="slidenum">
              <a:rPr lang="en-US" smtClean="0"/>
              <a:t>21</a:t>
            </a:fld>
            <a:endParaRPr lang="en-US"/>
          </a:p>
        </p:txBody>
      </p:sp>
    </p:spTree>
    <p:extLst>
      <p:ext uri="{BB962C8B-B14F-4D97-AF65-F5344CB8AC3E}">
        <p14:creationId xmlns:p14="http://schemas.microsoft.com/office/powerpoint/2010/main" val="4224062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 to increase the CORE of the Church for the purpose of multiplication.</a:t>
            </a:r>
          </a:p>
          <a:p>
            <a:endParaRPr lang="en-US" dirty="0"/>
          </a:p>
          <a:p>
            <a:r>
              <a:rPr lang="en-US" dirty="0"/>
              <a:t>Ministers/Pastors</a:t>
            </a:r>
          </a:p>
          <a:p>
            <a:pPr marL="171450" indent="-171450">
              <a:buFont typeface="Arial" panose="020B0604020202020204" pitchFamily="34" charset="0"/>
              <a:buChar char="•"/>
            </a:pPr>
            <a:r>
              <a:rPr lang="en-US" dirty="0"/>
              <a:t>Ephesians 4 – equip your church for the work of ministry!</a:t>
            </a:r>
          </a:p>
          <a:p>
            <a:pPr marL="171450" indent="-171450">
              <a:buFont typeface="Arial" panose="020B0604020202020204" pitchFamily="34" charset="0"/>
              <a:buChar char="•"/>
            </a:pPr>
            <a:r>
              <a:rPr lang="en-US" dirty="0"/>
              <a:t>Need less pastoral “working” and more pastoral “equipping”.</a:t>
            </a:r>
          </a:p>
          <a:p>
            <a:pPr marL="171450" indent="-171450">
              <a:buFont typeface="Arial" panose="020B0604020202020204" pitchFamily="34" charset="0"/>
              <a:buChar char="•"/>
            </a:pPr>
            <a:r>
              <a:rPr lang="en-US" dirty="0"/>
              <a:t>If you have a genuinely strong CORE, you should anticipate multiplication.</a:t>
            </a:r>
          </a:p>
          <a:p>
            <a:pPr marL="171450" indent="-171450">
              <a:buFont typeface="Arial" panose="020B0604020202020204" pitchFamily="34" charset="0"/>
              <a:buChar char="•"/>
            </a:pPr>
            <a:r>
              <a:rPr lang="en-US" dirty="0"/>
              <a:t>More people at the CORE entering the “messiness” of ministry.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goal of the church is the following:</a:t>
            </a:r>
          </a:p>
          <a:p>
            <a:pPr marL="171450" indent="-171450">
              <a:buFont typeface="Arial" panose="020B0604020202020204" pitchFamily="34" charset="0"/>
              <a:buChar char="•"/>
            </a:pPr>
            <a:r>
              <a:rPr lang="en-US" dirty="0"/>
              <a:t>Congregation</a:t>
            </a:r>
          </a:p>
          <a:p>
            <a:pPr marL="171450" indent="-171450">
              <a:buFont typeface="Arial" panose="020B0604020202020204" pitchFamily="34" charset="0"/>
              <a:buChar char="•"/>
            </a:pPr>
            <a:r>
              <a:rPr lang="en-US" dirty="0"/>
              <a:t>Committed</a:t>
            </a:r>
          </a:p>
          <a:p>
            <a:pPr marL="171450" indent="-171450">
              <a:buFont typeface="Arial" panose="020B0604020202020204" pitchFamily="34" charset="0"/>
              <a:buChar char="•"/>
            </a:pPr>
            <a:r>
              <a:rPr lang="en-US" dirty="0"/>
              <a:t>Core</a:t>
            </a:r>
          </a:p>
          <a:p>
            <a:pPr marL="171450" indent="-171450">
              <a:buFont typeface="Arial" panose="020B0604020202020204" pitchFamily="34" charset="0"/>
              <a:buChar char="•"/>
            </a:pPr>
            <a:r>
              <a:rPr lang="en-US" dirty="0"/>
              <a:t>As the Core grows, multiplication should be in mind – HERE AND THERE!</a:t>
            </a:r>
          </a:p>
          <a:p>
            <a:pPr marL="628650" lvl="1" indent="-171450">
              <a:buFont typeface="Arial" panose="020B0604020202020204" pitchFamily="34" charset="0"/>
              <a:buChar char="•"/>
            </a:pPr>
            <a:r>
              <a:rPr lang="en-US" dirty="0"/>
              <a:t>Disciples are reproducing disciples.</a:t>
            </a:r>
          </a:p>
          <a:p>
            <a:pPr marL="628650" lvl="1" indent="-171450">
              <a:buFont typeface="Arial" panose="020B0604020202020204" pitchFamily="34" charset="0"/>
              <a:buChar char="•"/>
            </a:pPr>
            <a:r>
              <a:rPr lang="en-US" dirty="0"/>
              <a:t>Some stay, some go, ALL are focused on multiplication!</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22</a:t>
            </a:fld>
            <a:endParaRPr lang="en-US"/>
          </a:p>
        </p:txBody>
      </p:sp>
    </p:spTree>
    <p:extLst>
      <p:ext uri="{BB962C8B-B14F-4D97-AF65-F5344CB8AC3E}">
        <p14:creationId xmlns:p14="http://schemas.microsoft.com/office/powerpoint/2010/main" val="3887867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 the church</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 make disciples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Where – all nations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 until the end of the age</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 through the power of the Spirit</a:t>
            </a:r>
          </a:p>
        </p:txBody>
      </p:sp>
      <p:sp>
        <p:nvSpPr>
          <p:cNvPr id="4" name="Slide Number Placeholder 3"/>
          <p:cNvSpPr>
            <a:spLocks noGrp="1"/>
          </p:cNvSpPr>
          <p:nvPr>
            <p:ph type="sldNum" sz="quarter" idx="5"/>
          </p:nvPr>
        </p:nvSpPr>
        <p:spPr/>
        <p:txBody>
          <a:bodyPr/>
          <a:lstStyle/>
          <a:p>
            <a:fld id="{1DE0575E-C91D-FC40-BAC7-E7CE3CC14DFF}" type="slidenum">
              <a:rPr lang="en-US" smtClean="0"/>
              <a:t>23</a:t>
            </a:fld>
            <a:endParaRPr lang="en-US"/>
          </a:p>
        </p:txBody>
      </p:sp>
    </p:spTree>
    <p:extLst>
      <p:ext uri="{BB962C8B-B14F-4D97-AF65-F5344CB8AC3E}">
        <p14:creationId xmlns:p14="http://schemas.microsoft.com/office/powerpoint/2010/main" val="423193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does discipleship relate to evangelism? In this breakout, a HarvestCall leader will help us gain a clearer understanding of how discipleship serves as the cornerstone for effective evangelism. The session will provide valuable guidance on practicing a holistic approach to evangelistic efforts that lead others into living as committed disciples of Jesus.</a:t>
            </a:r>
          </a:p>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25</a:t>
            </a:fld>
            <a:endParaRPr lang="en-US"/>
          </a:p>
        </p:txBody>
      </p:sp>
    </p:spTree>
    <p:extLst>
      <p:ext uri="{BB962C8B-B14F-4D97-AF65-F5344CB8AC3E}">
        <p14:creationId xmlns:p14="http://schemas.microsoft.com/office/powerpoint/2010/main" val="143382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1 passage at a time.</a:t>
            </a:r>
          </a:p>
          <a:p>
            <a:r>
              <a:rPr lang="en-US" dirty="0"/>
              <a:t>Write all observations on a flip chart</a:t>
            </a:r>
          </a:p>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3</a:t>
            </a:fld>
            <a:endParaRPr lang="en-US"/>
          </a:p>
        </p:txBody>
      </p:sp>
    </p:spTree>
    <p:extLst>
      <p:ext uri="{BB962C8B-B14F-4D97-AF65-F5344CB8AC3E}">
        <p14:creationId xmlns:p14="http://schemas.microsoft.com/office/powerpoint/2010/main" val="226973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 the church</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 make disciples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Where – all nations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 until the end of the age</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 through the power of the Spirit</a:t>
            </a:r>
          </a:p>
        </p:txBody>
      </p:sp>
      <p:sp>
        <p:nvSpPr>
          <p:cNvPr id="4" name="Slide Number Placeholder 3"/>
          <p:cNvSpPr>
            <a:spLocks noGrp="1"/>
          </p:cNvSpPr>
          <p:nvPr>
            <p:ph type="sldNum" sz="quarter" idx="5"/>
          </p:nvPr>
        </p:nvSpPr>
        <p:spPr/>
        <p:txBody>
          <a:bodyPr/>
          <a:lstStyle/>
          <a:p>
            <a:fld id="{1DE0575E-C91D-FC40-BAC7-E7CE3CC14DFF}" type="slidenum">
              <a:rPr lang="en-US" smtClean="0"/>
              <a:t>9</a:t>
            </a:fld>
            <a:endParaRPr lang="en-US"/>
          </a:p>
        </p:txBody>
      </p:sp>
    </p:spTree>
    <p:extLst>
      <p:ext uri="{BB962C8B-B14F-4D97-AF65-F5344CB8AC3E}">
        <p14:creationId xmlns:p14="http://schemas.microsoft.com/office/powerpoint/2010/main" val="281303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Church</a:t>
            </a:r>
          </a:p>
          <a:p>
            <a:pPr marL="171450" indent="-171450">
              <a:buFont typeface="Arial" panose="020B0604020202020204" pitchFamily="34" charset="0"/>
              <a:buChar char="•"/>
            </a:pPr>
            <a:r>
              <a:rPr lang="en-US" b="1" i="1" dirty="0"/>
              <a:t>Believers in Christ</a:t>
            </a:r>
          </a:p>
          <a:p>
            <a:pPr marL="628650" lvl="1" indent="-171450">
              <a:buFont typeface="Arial" panose="020B0604020202020204" pitchFamily="34" charset="0"/>
              <a:buChar char="•"/>
            </a:pPr>
            <a:r>
              <a:rPr lang="en-US" b="1" i="1" dirty="0"/>
              <a:t>Shalom</a:t>
            </a:r>
          </a:p>
          <a:p>
            <a:pPr marL="628650" lvl="1" indent="-171450">
              <a:buFont typeface="Arial" panose="020B0604020202020204" pitchFamily="34" charset="0"/>
              <a:buChar char="•"/>
            </a:pPr>
            <a:r>
              <a:rPr lang="en-US" b="1" i="1" dirty="0"/>
              <a:t>Sins remitted</a:t>
            </a:r>
          </a:p>
          <a:p>
            <a:pPr marL="171450" lvl="0" indent="-171450">
              <a:buFont typeface="Arial" panose="020B0604020202020204" pitchFamily="34" charset="0"/>
              <a:buChar char="•"/>
            </a:pPr>
            <a:r>
              <a:rPr lang="en-US" dirty="0"/>
              <a:t>Gathering regularly</a:t>
            </a:r>
          </a:p>
          <a:p>
            <a:pPr marL="171450" lvl="0" indent="-171450">
              <a:buFont typeface="Arial" panose="020B0604020202020204" pitchFamily="34" charset="0"/>
              <a:buChar char="•"/>
            </a:pPr>
            <a:r>
              <a:rPr lang="en-US" dirty="0"/>
              <a:t>Biblical Purposes</a:t>
            </a:r>
          </a:p>
          <a:p>
            <a:pPr marL="171450" lvl="0" indent="-171450">
              <a:buFont typeface="Arial" panose="020B0604020202020204" pitchFamily="34" charset="0"/>
              <a:buChar char="•"/>
            </a:pPr>
            <a:r>
              <a:rPr lang="en-US" dirty="0"/>
              <a:t>Recognized spiritual leadership</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None of Commissions state church.  They are all given to the 11 or the 10.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However, they did say: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Remit &amp; retain sins (similar to Matthew 18)</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Baptize – role of the church.</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Given to 12 – can be transferred to the church.</a:t>
            </a:r>
          </a:p>
          <a:p>
            <a:endParaRPr lang="en-US" dirty="0"/>
          </a:p>
          <a:p>
            <a:r>
              <a:rPr lang="en-US" dirty="0"/>
              <a:t>How did they fulfill commission:</a:t>
            </a:r>
          </a:p>
          <a:p>
            <a:pPr marL="171450" indent="-171450">
              <a:buFont typeface="Arial" panose="020B0604020202020204" pitchFamily="34" charset="0"/>
              <a:buChar char="•"/>
            </a:pPr>
            <a:r>
              <a:rPr lang="en-US" dirty="0"/>
              <a:t>Preach</a:t>
            </a:r>
          </a:p>
          <a:p>
            <a:pPr marL="171450" indent="-171450">
              <a:buFont typeface="Arial" panose="020B0604020202020204" pitchFamily="34" charset="0"/>
              <a:buChar char="•"/>
            </a:pPr>
            <a:r>
              <a:rPr lang="en-US" dirty="0"/>
              <a:t>Gathered to churches</a:t>
            </a:r>
          </a:p>
          <a:p>
            <a:pPr marL="171450" indent="-171450">
              <a:buFont typeface="Arial" panose="020B0604020202020204" pitchFamily="34" charset="0"/>
              <a:buChar char="•"/>
            </a:pPr>
            <a:r>
              <a:rPr lang="en-US" dirty="0"/>
              <a:t>Leadership set up in churches</a:t>
            </a:r>
          </a:p>
          <a:p>
            <a:pPr marL="171450" indent="-171450">
              <a:buFont typeface="Arial" panose="020B0604020202020204" pitchFamily="34" charset="0"/>
              <a:buChar char="•"/>
            </a:pPr>
            <a:r>
              <a:rPr lang="en-US" dirty="0"/>
              <a:t>Letters to churches</a:t>
            </a:r>
          </a:p>
          <a:p>
            <a:pPr marL="171450" indent="-171450">
              <a:buFont typeface="Arial" panose="020B0604020202020204" pitchFamily="34" charset="0"/>
              <a:buChar char="•"/>
            </a:pPr>
            <a:r>
              <a:rPr lang="en-US" dirty="0"/>
              <a:t>Letters to pastors</a:t>
            </a:r>
          </a:p>
          <a:p>
            <a:pPr marL="171450" indent="-171450">
              <a:buFont typeface="Arial" panose="020B0604020202020204" pitchFamily="34" charset="0"/>
              <a:buChar char="•"/>
            </a:pPr>
            <a:r>
              <a:rPr lang="en-US" dirty="0"/>
              <a:t>Re-visited churches on missionary journey</a:t>
            </a:r>
          </a:p>
          <a:p>
            <a:pPr marL="171450" indent="-171450">
              <a:buFont typeface="Arial" panose="020B0604020202020204" pitchFamily="34" charset="0"/>
              <a:buChar char="•"/>
            </a:pPr>
            <a:r>
              <a:rPr lang="en-US" dirty="0"/>
              <a:t>Revelation 2 &amp; 3 – to churches</a:t>
            </a:r>
          </a:p>
          <a:p>
            <a:pPr marL="171450" indent="-171450">
              <a:buFont typeface="Arial" panose="020B0604020202020204" pitchFamily="34" charset="0"/>
              <a:buChar char="•"/>
            </a:pPr>
            <a:r>
              <a:rPr lang="en-US" dirty="0"/>
              <a:t>Church declared – pillar &amp; ground of truth.</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10</a:t>
            </a:fld>
            <a:endParaRPr lang="en-US"/>
          </a:p>
        </p:txBody>
      </p:sp>
    </p:spTree>
    <p:extLst>
      <p:ext uri="{BB962C8B-B14F-4D97-AF65-F5344CB8AC3E}">
        <p14:creationId xmlns:p14="http://schemas.microsoft.com/office/powerpoint/2010/main" val="3395249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11</a:t>
            </a:fld>
            <a:endParaRPr lang="en-US"/>
          </a:p>
        </p:txBody>
      </p:sp>
    </p:spTree>
    <p:extLst>
      <p:ext uri="{BB962C8B-B14F-4D97-AF65-F5344CB8AC3E}">
        <p14:creationId xmlns:p14="http://schemas.microsoft.com/office/powerpoint/2010/main" val="288604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12</a:t>
            </a:fld>
            <a:endParaRPr lang="en-US"/>
          </a:p>
        </p:txBody>
      </p:sp>
    </p:spTree>
    <p:extLst>
      <p:ext uri="{BB962C8B-B14F-4D97-AF65-F5344CB8AC3E}">
        <p14:creationId xmlns:p14="http://schemas.microsoft.com/office/powerpoint/2010/main" val="129362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13</a:t>
            </a:fld>
            <a:endParaRPr lang="en-US"/>
          </a:p>
        </p:txBody>
      </p:sp>
    </p:spTree>
    <p:extLst>
      <p:ext uri="{BB962C8B-B14F-4D97-AF65-F5344CB8AC3E}">
        <p14:creationId xmlns:p14="http://schemas.microsoft.com/office/powerpoint/2010/main" val="84603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E0575E-C91D-FC40-BAC7-E7CE3CC14DFF}" type="slidenum">
              <a:rPr lang="en-US" smtClean="0"/>
              <a:t>15</a:t>
            </a:fld>
            <a:endParaRPr lang="en-US"/>
          </a:p>
        </p:txBody>
      </p:sp>
    </p:spTree>
    <p:extLst>
      <p:ext uri="{BB962C8B-B14F-4D97-AF65-F5344CB8AC3E}">
        <p14:creationId xmlns:p14="http://schemas.microsoft.com/office/powerpoint/2010/main" val="2202439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 the church</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 make disciples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Where – all nations</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 until the end of the age</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 through the power of the Spirit</a:t>
            </a:r>
          </a:p>
        </p:txBody>
      </p:sp>
      <p:sp>
        <p:nvSpPr>
          <p:cNvPr id="4" name="Slide Number Placeholder 3"/>
          <p:cNvSpPr>
            <a:spLocks noGrp="1"/>
          </p:cNvSpPr>
          <p:nvPr>
            <p:ph type="sldNum" sz="quarter" idx="5"/>
          </p:nvPr>
        </p:nvSpPr>
        <p:spPr/>
        <p:txBody>
          <a:bodyPr/>
          <a:lstStyle/>
          <a:p>
            <a:fld id="{1DE0575E-C91D-FC40-BAC7-E7CE3CC14DFF}" type="slidenum">
              <a:rPr lang="en-US" smtClean="0"/>
              <a:t>16</a:t>
            </a:fld>
            <a:endParaRPr lang="en-US"/>
          </a:p>
        </p:txBody>
      </p:sp>
    </p:spTree>
    <p:extLst>
      <p:ext uri="{BB962C8B-B14F-4D97-AF65-F5344CB8AC3E}">
        <p14:creationId xmlns:p14="http://schemas.microsoft.com/office/powerpoint/2010/main" val="489085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pPr algn="r"/>
            <a:fld id="{C8A432C8-69A7-458B-9684-2BFA64B31948}" type="datetime2">
              <a:rPr lang="en-US" smtClean="0"/>
              <a:pPr algn="r"/>
              <a:t>Tuesday, April 16, 2024</a:t>
            </a:fld>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800" y="0"/>
            <a:ext cx="2980769" cy="12084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sz="half" idx="1"/>
          </p:nvPr>
        </p:nvSpPr>
        <p:spPr>
          <a:xfrm>
            <a:off x="457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9" name="Picture 8"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bg>
      <p:bgPr>
        <a:solidFill>
          <a:srgbClr val="D0E5E5"/>
        </a:solidFill>
        <a:effectLst/>
      </p:bgPr>
    </p:bg>
    <p:spTree>
      <p:nvGrpSpPr>
        <p:cNvPr id="1" name=""/>
        <p:cNvGrpSpPr/>
        <p:nvPr/>
      </p:nvGrpSpPr>
      <p:grpSpPr>
        <a:xfrm>
          <a:off x="0" y="0"/>
          <a:ext cx="0" cy="0"/>
          <a:chOff x="0" y="0"/>
          <a:chExt cx="0" cy="0"/>
        </a:xfrm>
      </p:grpSpPr>
      <p:pic>
        <p:nvPicPr>
          <p:cNvPr id="10" name="Picture 9"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sz="half" idx="1"/>
          </p:nvPr>
        </p:nvSpPr>
        <p:spPr>
          <a:xfrm>
            <a:off x="457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9" name="Picture 8"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357732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3_Two Content">
    <p:bg>
      <p:bgPr>
        <a:solidFill>
          <a:srgbClr val="FFEBCD"/>
        </a:solidFill>
        <a:effectLst/>
      </p:bgPr>
    </p:bg>
    <p:spTree>
      <p:nvGrpSpPr>
        <p:cNvPr id="1" name=""/>
        <p:cNvGrpSpPr/>
        <p:nvPr/>
      </p:nvGrpSpPr>
      <p:grpSpPr>
        <a:xfrm>
          <a:off x="0" y="0"/>
          <a:ext cx="0" cy="0"/>
          <a:chOff x="0" y="0"/>
          <a:chExt cx="0" cy="0"/>
        </a:xfrm>
      </p:grpSpPr>
      <p:pic>
        <p:nvPicPr>
          <p:cNvPr id="10" name="Picture 9"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sz="half" idx="1"/>
          </p:nvPr>
        </p:nvSpPr>
        <p:spPr>
          <a:xfrm>
            <a:off x="457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9" name="Picture 8"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1483997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4_Two Content">
    <p:bg>
      <p:bgPr>
        <a:solidFill>
          <a:schemeClr val="bg1">
            <a:lumMod val="85000"/>
          </a:schemeClr>
        </a:solidFill>
        <a:effectLst/>
      </p:bgPr>
    </p:bg>
    <p:spTree>
      <p:nvGrpSpPr>
        <p:cNvPr id="1" name=""/>
        <p:cNvGrpSpPr/>
        <p:nvPr/>
      </p:nvGrpSpPr>
      <p:grpSpPr>
        <a:xfrm>
          <a:off x="0" y="0"/>
          <a:ext cx="0" cy="0"/>
          <a:chOff x="0" y="0"/>
          <a:chExt cx="0" cy="0"/>
        </a:xfrm>
      </p:grpSpPr>
      <p:pic>
        <p:nvPicPr>
          <p:cNvPr id="10" name="Picture 9"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sz="half" idx="1"/>
          </p:nvPr>
        </p:nvSpPr>
        <p:spPr>
          <a:xfrm>
            <a:off x="457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81687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9" name="Picture 8"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406439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18934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rgbClr val="D0E5E5"/>
        </a:solidFill>
        <a:effectLst/>
      </p:bgPr>
    </p:bg>
    <p:spTree>
      <p:nvGrpSpPr>
        <p:cNvPr id="1" name=""/>
        <p:cNvGrpSpPr/>
        <p:nvPr/>
      </p:nvGrpSpPr>
      <p:grpSpPr>
        <a:xfrm>
          <a:off x="0" y="0"/>
          <a:ext cx="0" cy="0"/>
          <a:chOff x="0" y="0"/>
          <a:chExt cx="0" cy="0"/>
        </a:xfrm>
      </p:grpSpPr>
      <p:pic>
        <p:nvPicPr>
          <p:cNvPr id="14" name="Picture 13"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18934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145841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2_Comparison">
    <p:bg>
      <p:bgPr>
        <a:solidFill>
          <a:srgbClr val="FFEBCD"/>
        </a:solidFill>
        <a:effectLst/>
      </p:bgPr>
    </p:bg>
    <p:spTree>
      <p:nvGrpSpPr>
        <p:cNvPr id="1" name=""/>
        <p:cNvGrpSpPr/>
        <p:nvPr/>
      </p:nvGrpSpPr>
      <p:grpSpPr>
        <a:xfrm>
          <a:off x="0" y="0"/>
          <a:ext cx="0" cy="0"/>
          <a:chOff x="0" y="0"/>
          <a:chExt cx="0" cy="0"/>
        </a:xfrm>
      </p:grpSpPr>
      <p:pic>
        <p:nvPicPr>
          <p:cNvPr id="14" name="Picture 13"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18934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256677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3_Comparison">
    <p:bg>
      <p:bgPr>
        <a:solidFill>
          <a:schemeClr val="bg1">
            <a:lumMod val="85000"/>
          </a:schemeClr>
        </a:solidFill>
        <a:effectLst/>
      </p:bgPr>
    </p:bg>
    <p:spTree>
      <p:nvGrpSpPr>
        <p:cNvPr id="1" name=""/>
        <p:cNvGrpSpPr/>
        <p:nvPr/>
      </p:nvGrpSpPr>
      <p:grpSpPr>
        <a:xfrm>
          <a:off x="0" y="0"/>
          <a:ext cx="0" cy="0"/>
          <a:chOff x="0" y="0"/>
          <a:chExt cx="0" cy="0"/>
        </a:xfrm>
      </p:grpSpPr>
      <p:pic>
        <p:nvPicPr>
          <p:cNvPr id="13" name="Picture 12"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81992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58192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18934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64608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pic>
        <p:nvPicPr>
          <p:cNvPr id="6" name="Picture 5"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
        <p:nvSpPr>
          <p:cNvPr id="11" name="Text Placeholder 3"/>
          <p:cNvSpPr>
            <a:spLocks noGrp="1"/>
          </p:cNvSpPr>
          <p:nvPr>
            <p:ph type="body" sz="half" idx="2"/>
          </p:nvPr>
        </p:nvSpPr>
        <p:spPr>
          <a:xfrm>
            <a:off x="457200" y="1809278"/>
            <a:ext cx="8229599" cy="4564890"/>
          </a:xfrm>
        </p:spPr>
        <p:txBody>
          <a:bodyPr/>
          <a:lstStyle>
            <a:lvl1pPr marL="0" indent="0">
              <a:buNone/>
              <a:defRPr sz="1400">
                <a:solidFill>
                  <a:srgbClr val="5957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D0E5E5"/>
        </a:solidFill>
        <a:effectLst/>
      </p:bgPr>
    </p:bg>
    <p:spTree>
      <p:nvGrpSpPr>
        <p:cNvPr id="1" name=""/>
        <p:cNvGrpSpPr/>
        <p:nvPr/>
      </p:nvGrpSpPr>
      <p:grpSpPr>
        <a:xfrm>
          <a:off x="0" y="0"/>
          <a:ext cx="0" cy="0"/>
          <a:chOff x="0" y="0"/>
          <a:chExt cx="0" cy="0"/>
        </a:xfrm>
      </p:grpSpPr>
      <p:pic>
        <p:nvPicPr>
          <p:cNvPr id="6" name="Picture 5"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pic>
        <p:nvPicPr>
          <p:cNvPr id="5" name="Picture 4"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
        <p:nvSpPr>
          <p:cNvPr id="8" name="Title 1"/>
          <p:cNvSpPr>
            <a:spLocks noGrp="1"/>
          </p:cNvSpPr>
          <p:nvPr>
            <p:ph type="title"/>
          </p:nvPr>
        </p:nvSpPr>
        <p:spPr>
          <a:xfrm>
            <a:off x="457200" y="676920"/>
            <a:ext cx="8229600" cy="990600"/>
          </a:xfrm>
        </p:spPr>
        <p:txBody>
          <a:bodyPr/>
          <a:lstStyle/>
          <a:p>
            <a:r>
              <a:rPr lang="en-US" dirty="0"/>
              <a:t>Click to edit Master title style</a:t>
            </a:r>
          </a:p>
        </p:txBody>
      </p:sp>
      <p:sp>
        <p:nvSpPr>
          <p:cNvPr id="9" name="Text Placeholder 3"/>
          <p:cNvSpPr>
            <a:spLocks noGrp="1"/>
          </p:cNvSpPr>
          <p:nvPr>
            <p:ph type="body" sz="half" idx="2"/>
          </p:nvPr>
        </p:nvSpPr>
        <p:spPr>
          <a:xfrm>
            <a:off x="457200" y="1809278"/>
            <a:ext cx="8229599" cy="4564890"/>
          </a:xfrm>
        </p:spPr>
        <p:txBody>
          <a:bodyPr/>
          <a:lstStyle>
            <a:lvl1pPr marL="0" indent="0">
              <a:buNone/>
              <a:defRPr sz="1400">
                <a:solidFill>
                  <a:srgbClr val="5957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D0E5E5"/>
        </a:solidFill>
        <a:effectLst/>
      </p:bgPr>
    </p:bg>
    <p:spTree>
      <p:nvGrpSpPr>
        <p:cNvPr id="1" name=""/>
        <p:cNvGrpSpPr/>
        <p:nvPr/>
      </p:nvGrpSpPr>
      <p:grpSpPr>
        <a:xfrm>
          <a:off x="0" y="0"/>
          <a:ext cx="0" cy="0"/>
          <a:chOff x="0" y="0"/>
          <a:chExt cx="0" cy="0"/>
        </a:xfrm>
      </p:grpSpPr>
      <p:pic>
        <p:nvPicPr>
          <p:cNvPr id="4" name="Picture 3"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pPr algn="r"/>
            <a:fld id="{C8A432C8-69A7-458B-9684-2BFA64B31948}" type="datetime2">
              <a:rPr lang="en-US" smtClean="0"/>
              <a:pPr algn="r"/>
              <a:t>Tuesday, April 16, 2024</a:t>
            </a:fld>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800" y="0"/>
            <a:ext cx="2980769" cy="1208420"/>
          </a:xfrm>
          <a:prstGeom prst="rect">
            <a:avLst/>
          </a:prstGeom>
        </p:spPr>
      </p:pic>
    </p:spTree>
    <p:extLst>
      <p:ext uri="{BB962C8B-B14F-4D97-AF65-F5344CB8AC3E}">
        <p14:creationId xmlns:p14="http://schemas.microsoft.com/office/powerpoint/2010/main" val="2185928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FFEBCD"/>
        </a:solidFill>
        <a:effectLst/>
      </p:bgPr>
    </p:bg>
    <p:spTree>
      <p:nvGrpSpPr>
        <p:cNvPr id="1" name=""/>
        <p:cNvGrpSpPr/>
        <p:nvPr/>
      </p:nvGrpSpPr>
      <p:grpSpPr>
        <a:xfrm>
          <a:off x="0" y="0"/>
          <a:ext cx="0" cy="0"/>
          <a:chOff x="0" y="0"/>
          <a:chExt cx="0" cy="0"/>
        </a:xfrm>
      </p:grpSpPr>
      <p:pic>
        <p:nvPicPr>
          <p:cNvPr id="6" name="Picture 5"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pic>
        <p:nvPicPr>
          <p:cNvPr id="5" name="Picture 4"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
        <p:nvSpPr>
          <p:cNvPr id="8" name="Title 1"/>
          <p:cNvSpPr>
            <a:spLocks noGrp="1"/>
          </p:cNvSpPr>
          <p:nvPr>
            <p:ph type="title"/>
          </p:nvPr>
        </p:nvSpPr>
        <p:spPr>
          <a:xfrm>
            <a:off x="457200" y="676920"/>
            <a:ext cx="8229600" cy="990600"/>
          </a:xfrm>
        </p:spPr>
        <p:txBody>
          <a:bodyPr/>
          <a:lstStyle/>
          <a:p>
            <a:r>
              <a:rPr lang="en-US" dirty="0"/>
              <a:t>Click to edit Master title style</a:t>
            </a:r>
          </a:p>
        </p:txBody>
      </p:sp>
      <p:sp>
        <p:nvSpPr>
          <p:cNvPr id="9" name="Text Placeholder 3"/>
          <p:cNvSpPr>
            <a:spLocks noGrp="1"/>
          </p:cNvSpPr>
          <p:nvPr>
            <p:ph type="body" sz="half" idx="2"/>
          </p:nvPr>
        </p:nvSpPr>
        <p:spPr>
          <a:xfrm>
            <a:off x="457200" y="1809278"/>
            <a:ext cx="8229599" cy="4564890"/>
          </a:xfrm>
        </p:spPr>
        <p:txBody>
          <a:bodyPr/>
          <a:lstStyle>
            <a:lvl1pPr marL="0" indent="0">
              <a:buNone/>
              <a:defRPr sz="1400">
                <a:solidFill>
                  <a:srgbClr val="5957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9392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lumMod val="85000"/>
          </a:schemeClr>
        </a:solidFill>
        <a:effectLst/>
      </p:bgPr>
    </p:bg>
    <p:spTree>
      <p:nvGrpSpPr>
        <p:cNvPr id="1" name=""/>
        <p:cNvGrpSpPr/>
        <p:nvPr/>
      </p:nvGrpSpPr>
      <p:grpSpPr>
        <a:xfrm>
          <a:off x="0" y="0"/>
          <a:ext cx="0" cy="0"/>
          <a:chOff x="0" y="0"/>
          <a:chExt cx="0" cy="0"/>
        </a:xfrm>
      </p:grpSpPr>
      <p:pic>
        <p:nvPicPr>
          <p:cNvPr id="6" name="Picture 5"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pic>
        <p:nvPicPr>
          <p:cNvPr id="5" name="Picture 4"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
        <p:nvSpPr>
          <p:cNvPr id="8" name="Title 1"/>
          <p:cNvSpPr>
            <a:spLocks noGrp="1"/>
          </p:cNvSpPr>
          <p:nvPr>
            <p:ph type="title"/>
          </p:nvPr>
        </p:nvSpPr>
        <p:spPr>
          <a:xfrm>
            <a:off x="457200" y="676920"/>
            <a:ext cx="8229600" cy="990600"/>
          </a:xfrm>
        </p:spPr>
        <p:txBody>
          <a:bodyPr/>
          <a:lstStyle/>
          <a:p>
            <a:r>
              <a:rPr lang="en-US" dirty="0"/>
              <a:t>Click to edit Master title style</a:t>
            </a:r>
          </a:p>
        </p:txBody>
      </p:sp>
      <p:sp>
        <p:nvSpPr>
          <p:cNvPr id="9" name="Text Placeholder 3"/>
          <p:cNvSpPr>
            <a:spLocks noGrp="1"/>
          </p:cNvSpPr>
          <p:nvPr>
            <p:ph type="body" sz="half" idx="2"/>
          </p:nvPr>
        </p:nvSpPr>
        <p:spPr>
          <a:xfrm>
            <a:off x="457200" y="1809278"/>
            <a:ext cx="8229599" cy="4564890"/>
          </a:xfrm>
        </p:spPr>
        <p:txBody>
          <a:bodyPr/>
          <a:lstStyle>
            <a:lvl1pPr marL="0" indent="0">
              <a:buNone/>
              <a:defRPr sz="1400">
                <a:solidFill>
                  <a:srgbClr val="5957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28524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D0E5E5"/>
        </a:solidFill>
        <a:effectLst/>
      </p:bgPr>
    </p:bg>
    <p:spTree>
      <p:nvGrpSpPr>
        <p:cNvPr id="1" name=""/>
        <p:cNvGrpSpPr/>
        <p:nvPr/>
      </p:nvGrpSpPr>
      <p:grpSpPr>
        <a:xfrm>
          <a:off x="0" y="0"/>
          <a:ext cx="0" cy="0"/>
          <a:chOff x="0" y="0"/>
          <a:chExt cx="0" cy="0"/>
        </a:xfrm>
      </p:grpSpPr>
      <p:pic>
        <p:nvPicPr>
          <p:cNvPr id="11" name="Picture 10"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105954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rgbClr val="FFEBCD"/>
        </a:solidFill>
        <a:effectLst/>
      </p:bgPr>
    </p:bg>
    <p:spTree>
      <p:nvGrpSpPr>
        <p:cNvPr id="1" name=""/>
        <p:cNvGrpSpPr/>
        <p:nvPr/>
      </p:nvGrpSpPr>
      <p:grpSpPr>
        <a:xfrm>
          <a:off x="0" y="0"/>
          <a:ext cx="0" cy="0"/>
          <a:chOff x="0" y="0"/>
          <a:chExt cx="0" cy="0"/>
        </a:xfrm>
      </p:grpSpPr>
      <p:pic>
        <p:nvPicPr>
          <p:cNvPr id="11" name="Picture 10"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1717392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solidFill>
          <a:schemeClr val="bg1">
            <a:lumMod val="85000"/>
          </a:schemeClr>
        </a:solidFill>
        <a:effectLst/>
      </p:bgPr>
    </p:bg>
    <p:spTree>
      <p:nvGrpSpPr>
        <p:cNvPr id="1" name=""/>
        <p:cNvGrpSpPr/>
        <p:nvPr/>
      </p:nvGrpSpPr>
      <p:grpSpPr>
        <a:xfrm>
          <a:off x="0" y="0"/>
          <a:ext cx="0" cy="0"/>
          <a:chOff x="0" y="0"/>
          <a:chExt cx="0" cy="0"/>
        </a:xfrm>
      </p:grpSpPr>
      <p:pic>
        <p:nvPicPr>
          <p:cNvPr id="11" name="Picture 10"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1717392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8" name="Picture 7"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0E5E5"/>
        </a:solidFill>
        <a:effectLst/>
      </p:bgPr>
    </p:bg>
    <p:spTree>
      <p:nvGrpSpPr>
        <p:cNvPr id="1" name=""/>
        <p:cNvGrpSpPr/>
        <p:nvPr/>
      </p:nvGrpSpPr>
      <p:grpSpPr>
        <a:xfrm>
          <a:off x="0" y="0"/>
          <a:ext cx="0" cy="0"/>
          <a:chOff x="0" y="0"/>
          <a:chExt cx="0" cy="0"/>
        </a:xfrm>
      </p:grpSpPr>
      <p:pic>
        <p:nvPicPr>
          <p:cNvPr id="9" name="Picture 8"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8" name="Picture 7"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286455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FFEBCD"/>
        </a:solidFill>
        <a:effectLst/>
      </p:bgPr>
    </p:bg>
    <p:spTree>
      <p:nvGrpSpPr>
        <p:cNvPr id="1" name=""/>
        <p:cNvGrpSpPr/>
        <p:nvPr/>
      </p:nvGrpSpPr>
      <p:grpSpPr>
        <a:xfrm>
          <a:off x="0" y="0"/>
          <a:ext cx="0" cy="0"/>
          <a:chOff x="0" y="0"/>
          <a:chExt cx="0" cy="0"/>
        </a:xfrm>
      </p:grpSpPr>
      <p:pic>
        <p:nvPicPr>
          <p:cNvPr id="9" name="Picture 8"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8" name="Picture 7"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2442878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chemeClr val="bg1">
            <a:lumMod val="85000"/>
          </a:schemeClr>
        </a:solidFill>
        <a:effectLst/>
      </p:bgPr>
    </p:bg>
    <p:spTree>
      <p:nvGrpSpPr>
        <p:cNvPr id="1" name=""/>
        <p:cNvGrpSpPr/>
        <p:nvPr/>
      </p:nvGrpSpPr>
      <p:grpSpPr>
        <a:xfrm>
          <a:off x="0" y="0"/>
          <a:ext cx="0" cy="0"/>
          <a:chOff x="0" y="0"/>
          <a:chExt cx="0" cy="0"/>
        </a:xfrm>
      </p:grpSpPr>
      <p:pic>
        <p:nvPicPr>
          <p:cNvPr id="9" name="Picture 8"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pic>
        <p:nvPicPr>
          <p:cNvPr id="8" name="Picture 7"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244287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AE361D"/>
        </a:solidFill>
        <a:effectLst/>
      </p:bgPr>
    </p:bg>
    <p:spTree>
      <p:nvGrpSpPr>
        <p:cNvPr id="1" name=""/>
        <p:cNvGrpSpPr/>
        <p:nvPr/>
      </p:nvGrpSpPr>
      <p:grpSpPr>
        <a:xfrm>
          <a:off x="0" y="0"/>
          <a:ext cx="0" cy="0"/>
          <a:chOff x="0" y="0"/>
          <a:chExt cx="0" cy="0"/>
        </a:xfrm>
      </p:grpSpPr>
      <p:pic>
        <p:nvPicPr>
          <p:cNvPr id="11" name="Picture 10" descr="HC-Field1-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5169408"/>
            <a:ext cx="7315200" cy="1688592"/>
          </a:xfrm>
          <a:prstGeom prst="rect">
            <a:avLst/>
          </a:prstGeom>
        </p:spPr>
      </p:pic>
      <p:pic>
        <p:nvPicPr>
          <p:cNvPr id="13" name="Picture 12" descr="HC-footer-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44000" cy="228600"/>
          </a:xfrm>
          <a:prstGeom prst="rect">
            <a:avLst/>
          </a:prstGeom>
        </p:spPr>
      </p:pic>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rgbClr val="FFD1A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pPr algn="r"/>
            <a:fld id="{9933D019-A32C-4EAD-B8E6-DBDA699692FD}" type="datetime2">
              <a:rPr lang="en-US" smtClean="0"/>
              <a:pPr algn="r"/>
              <a:t>Tuesday, April 16, 2024</a:t>
            </a:fld>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HC-weblogo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800" y="0"/>
            <a:ext cx="2980769" cy="120842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3_Blank">
    <p:spTree>
      <p:nvGrpSpPr>
        <p:cNvPr id="1" name=""/>
        <p:cNvGrpSpPr/>
        <p:nvPr/>
      </p:nvGrpSpPr>
      <p:grpSpPr>
        <a:xfrm>
          <a:off x="0" y="0"/>
          <a:ext cx="0" cy="0"/>
          <a:chOff x="0" y="0"/>
          <a:chExt cx="0" cy="0"/>
        </a:xfrm>
      </p:grpSpPr>
      <p:sp>
        <p:nvSpPr>
          <p:cNvPr id="5" name="Rectangle 4"/>
          <p:cNvSpPr/>
          <p:nvPr/>
        </p:nvSpPr>
        <p:spPr>
          <a:xfrm rot="5400000">
            <a:off x="-2079668" y="2072804"/>
            <a:ext cx="6858001" cy="27123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rot="5400000">
            <a:off x="-668157" y="3373688"/>
            <a:ext cx="6858002" cy="1106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DFBA0AD-2370-4788-A96C-EE6BC1CF3FC9}" type="datetimeFigureOut">
              <a:rPr lang="en-US" smtClean="0"/>
              <a:t>4/16/2024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06E7FB1-9808-42CB-A99C-7623DF31E19D}" type="slidenum">
              <a:rPr lang="en-US" smtClean="0"/>
              <a:t>‹#›</a:t>
            </a:fld>
            <a:endParaRPr lang="en-US"/>
          </a:p>
        </p:txBody>
      </p:sp>
    </p:spTree>
    <p:extLst>
      <p:ext uri="{BB962C8B-B14F-4D97-AF65-F5344CB8AC3E}">
        <p14:creationId xmlns:p14="http://schemas.microsoft.com/office/powerpoint/2010/main" val="212335533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BC8321"/>
        </a:solidFill>
        <a:effectLst/>
      </p:bgPr>
    </p:bg>
    <p:spTree>
      <p:nvGrpSpPr>
        <p:cNvPr id="1" name=""/>
        <p:cNvGrpSpPr/>
        <p:nvPr/>
      </p:nvGrpSpPr>
      <p:grpSpPr>
        <a:xfrm>
          <a:off x="0" y="0"/>
          <a:ext cx="0" cy="0"/>
          <a:chOff x="0" y="0"/>
          <a:chExt cx="0" cy="0"/>
        </a:xfrm>
      </p:grpSpPr>
      <p:pic>
        <p:nvPicPr>
          <p:cNvPr id="9" name="Picture 8" descr="HC-Field1-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5169408"/>
            <a:ext cx="7315200" cy="1688592"/>
          </a:xfrm>
          <a:prstGeom prst="rect">
            <a:avLst/>
          </a:prstGeom>
        </p:spPr>
      </p:pic>
      <p:pic>
        <p:nvPicPr>
          <p:cNvPr id="10" name="Picture 9" descr="HC-footer-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44000" cy="228600"/>
          </a:xfrm>
          <a:prstGeom prst="rect">
            <a:avLst/>
          </a:prstGeom>
        </p:spPr>
      </p:pic>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rgbClr val="FFDF9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pPr algn="r"/>
            <a:fld id="{9933D019-A32C-4EAD-B8E6-DBDA699692FD}" type="datetime2">
              <a:rPr lang="en-US" smtClean="0"/>
              <a:pPr algn="r"/>
              <a:t>Tuesday, April 16, 2024</a:t>
            </a:fld>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800" y="0"/>
            <a:ext cx="2980769" cy="1208420"/>
          </a:xfrm>
          <a:prstGeom prst="rect">
            <a:avLst/>
          </a:prstGeom>
        </p:spPr>
      </p:pic>
    </p:spTree>
    <p:extLst>
      <p:ext uri="{BB962C8B-B14F-4D97-AF65-F5344CB8AC3E}">
        <p14:creationId xmlns:p14="http://schemas.microsoft.com/office/powerpoint/2010/main" val="864336417"/>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59576E"/>
        </a:solidFill>
        <a:effectLst/>
      </p:bgPr>
    </p:bg>
    <p:spTree>
      <p:nvGrpSpPr>
        <p:cNvPr id="1" name=""/>
        <p:cNvGrpSpPr/>
        <p:nvPr/>
      </p:nvGrpSpPr>
      <p:grpSpPr>
        <a:xfrm>
          <a:off x="0" y="0"/>
          <a:ext cx="0" cy="0"/>
          <a:chOff x="0" y="0"/>
          <a:chExt cx="0" cy="0"/>
        </a:xfrm>
      </p:grpSpPr>
      <p:pic>
        <p:nvPicPr>
          <p:cNvPr id="8" name="Picture 7" descr="HC-Field1-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00" y="5169408"/>
            <a:ext cx="7315200" cy="1688592"/>
          </a:xfrm>
          <a:prstGeom prst="rect">
            <a:avLst/>
          </a:prstGeom>
        </p:spPr>
      </p:pic>
      <p:pic>
        <p:nvPicPr>
          <p:cNvPr id="10" name="Picture 9" descr="HC-footer-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44000" cy="228600"/>
          </a:xfrm>
          <a:prstGeom prst="rect">
            <a:avLst/>
          </a:prstGeom>
        </p:spPr>
      </p:pic>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pPr algn="r"/>
            <a:fld id="{9933D019-A32C-4EAD-B8E6-DBDA699692FD}" type="datetime2">
              <a:rPr lang="en-US" smtClean="0"/>
              <a:pPr algn="r"/>
              <a:t>Tuesday, April 16, 2024</a:t>
            </a:fld>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HC-weblogo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800" y="0"/>
            <a:ext cx="2980769" cy="1208420"/>
          </a:xfrm>
          <a:prstGeom prst="rect">
            <a:avLst/>
          </a:prstGeom>
        </p:spPr>
      </p:pic>
    </p:spTree>
    <p:extLst>
      <p:ext uri="{BB962C8B-B14F-4D97-AF65-F5344CB8AC3E}">
        <p14:creationId xmlns:p14="http://schemas.microsoft.com/office/powerpoint/2010/main" val="289472681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HC-Field1-grey-2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486" y="5169408"/>
            <a:ext cx="7315200" cy="168859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idx="1"/>
          </p:nvPr>
        </p:nvSpPr>
        <p:spPr>
          <a:xfrm>
            <a:off x="457200" y="1743720"/>
            <a:ext cx="8229600" cy="4876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pic>
        <p:nvPicPr>
          <p:cNvPr id="7" name="Picture 6"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0E5E5"/>
        </a:solidFill>
        <a:effectLst/>
      </p:bgPr>
    </p:bg>
    <p:spTree>
      <p:nvGrpSpPr>
        <p:cNvPr id="1" name=""/>
        <p:cNvGrpSpPr/>
        <p:nvPr/>
      </p:nvGrpSpPr>
      <p:grpSpPr>
        <a:xfrm>
          <a:off x="0" y="0"/>
          <a:ext cx="0" cy="0"/>
          <a:chOff x="0" y="0"/>
          <a:chExt cx="0" cy="0"/>
        </a:xfrm>
      </p:grpSpPr>
      <p:pic>
        <p:nvPicPr>
          <p:cNvPr id="8" name="Picture 7"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idx="1"/>
          </p:nvPr>
        </p:nvSpPr>
        <p:spPr>
          <a:xfrm>
            <a:off x="457200" y="1743720"/>
            <a:ext cx="8229600" cy="4876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pic>
        <p:nvPicPr>
          <p:cNvPr id="7" name="Picture 6"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775568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FEBCD"/>
        </a:solidFill>
        <a:effectLst/>
      </p:bgPr>
    </p:bg>
    <p:spTree>
      <p:nvGrpSpPr>
        <p:cNvPr id="1" name=""/>
        <p:cNvGrpSpPr/>
        <p:nvPr/>
      </p:nvGrpSpPr>
      <p:grpSpPr>
        <a:xfrm>
          <a:off x="0" y="0"/>
          <a:ext cx="0" cy="0"/>
          <a:chOff x="0" y="0"/>
          <a:chExt cx="0" cy="0"/>
        </a:xfrm>
      </p:grpSpPr>
      <p:pic>
        <p:nvPicPr>
          <p:cNvPr id="8" name="Picture 7"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idx="1"/>
          </p:nvPr>
        </p:nvSpPr>
        <p:spPr>
          <a:xfrm>
            <a:off x="457200" y="1743720"/>
            <a:ext cx="8229600" cy="4876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pic>
        <p:nvPicPr>
          <p:cNvPr id="7" name="Picture 6"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77556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7" descr="HC-Field1-7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558" y="5169408"/>
            <a:ext cx="7315200" cy="168859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652596"/>
            <a:ext cx="9151686" cy="228600"/>
          </a:xfrm>
          <a:prstGeom prst="rect">
            <a:avLst/>
          </a:prstGeom>
        </p:spPr>
      </p:pic>
      <p:sp>
        <p:nvSpPr>
          <p:cNvPr id="2" name="Title 1"/>
          <p:cNvSpPr>
            <a:spLocks noGrp="1"/>
          </p:cNvSpPr>
          <p:nvPr>
            <p:ph type="title"/>
          </p:nvPr>
        </p:nvSpPr>
        <p:spPr>
          <a:xfrm>
            <a:off x="457200" y="676920"/>
            <a:ext cx="8229600" cy="990600"/>
          </a:xfrm>
        </p:spPr>
        <p:txBody>
          <a:bodyPr/>
          <a:lstStyle/>
          <a:p>
            <a:r>
              <a:rPr lang="en-US" dirty="0"/>
              <a:t>Click to edit Master title style</a:t>
            </a:r>
          </a:p>
        </p:txBody>
      </p:sp>
      <p:sp>
        <p:nvSpPr>
          <p:cNvPr id="3" name="Content Placeholder 2"/>
          <p:cNvSpPr>
            <a:spLocks noGrp="1"/>
          </p:cNvSpPr>
          <p:nvPr>
            <p:ph idx="1"/>
          </p:nvPr>
        </p:nvSpPr>
        <p:spPr>
          <a:xfrm>
            <a:off x="457200" y="1743720"/>
            <a:ext cx="8229600" cy="4876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pic>
        <p:nvPicPr>
          <p:cNvPr id="7" name="Picture 6" descr="HC-web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0"/>
            <a:ext cx="1616457" cy="655320"/>
          </a:xfrm>
          <a:prstGeom prst="rect">
            <a:avLst/>
          </a:prstGeom>
        </p:spPr>
      </p:pic>
    </p:spTree>
    <p:extLst>
      <p:ext uri="{BB962C8B-B14F-4D97-AF65-F5344CB8AC3E}">
        <p14:creationId xmlns:p14="http://schemas.microsoft.com/office/powerpoint/2010/main" val="775568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74" r:id="rId2"/>
    <p:sldLayoutId id="2147483963" r:id="rId3"/>
    <p:sldLayoutId id="2147483972" r:id="rId4"/>
    <p:sldLayoutId id="2147483973" r:id="rId5"/>
    <p:sldLayoutId id="2147483962" r:id="rId6"/>
    <p:sldLayoutId id="2147483975" r:id="rId7"/>
    <p:sldLayoutId id="2147483976" r:id="rId8"/>
    <p:sldLayoutId id="2147483977" r:id="rId9"/>
    <p:sldLayoutId id="2147483964" r:id="rId10"/>
    <p:sldLayoutId id="2147483981" r:id="rId11"/>
    <p:sldLayoutId id="2147483982" r:id="rId12"/>
    <p:sldLayoutId id="2147483983" r:id="rId13"/>
    <p:sldLayoutId id="2147483965" r:id="rId14"/>
    <p:sldLayoutId id="2147483984" r:id="rId15"/>
    <p:sldLayoutId id="2147483985" r:id="rId16"/>
    <p:sldLayoutId id="2147483986" r:id="rId17"/>
    <p:sldLayoutId id="2147483966" r:id="rId18"/>
    <p:sldLayoutId id="2147483967" r:id="rId19"/>
    <p:sldLayoutId id="2147483978" r:id="rId20"/>
    <p:sldLayoutId id="2147483979" r:id="rId21"/>
    <p:sldLayoutId id="2147483968" r:id="rId22"/>
    <p:sldLayoutId id="2147483987" r:id="rId23"/>
    <p:sldLayoutId id="2147483988" r:id="rId24"/>
    <p:sldLayoutId id="2147483989" r:id="rId25"/>
    <p:sldLayoutId id="2147483969" r:id="rId26"/>
    <p:sldLayoutId id="2147483990" r:id="rId27"/>
    <p:sldLayoutId id="2147483991" r:id="rId28"/>
    <p:sldLayoutId id="2147483992" r:id="rId29"/>
    <p:sldLayoutId id="2147483993" r:id="rId30"/>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434256"/>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434256"/>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434256"/>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434256"/>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434256"/>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0.sv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gold text&#10;&#10;Description automatically generated">
            <a:extLst>
              <a:ext uri="{FF2B5EF4-FFF2-40B4-BE49-F238E27FC236}">
                <a16:creationId xmlns:a16="http://schemas.microsoft.com/office/drawing/2014/main" id="{B3061EDB-8429-2288-155B-8239C7B24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969" y="857250"/>
            <a:ext cx="5143500" cy="5143500"/>
          </a:xfrm>
          <a:prstGeom prst="rect">
            <a:avLst/>
          </a:prstGeom>
        </p:spPr>
      </p:pic>
    </p:spTree>
    <p:extLst>
      <p:ext uri="{BB962C8B-B14F-4D97-AF65-F5344CB8AC3E}">
        <p14:creationId xmlns:p14="http://schemas.microsoft.com/office/powerpoint/2010/main" val="793861604"/>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35C99-2580-E35F-6C06-E3A975E9B7BE}"/>
              </a:ext>
            </a:extLst>
          </p:cNvPr>
          <p:cNvSpPr>
            <a:spLocks noGrp="1"/>
          </p:cNvSpPr>
          <p:nvPr>
            <p:ph type="title"/>
          </p:nvPr>
        </p:nvSpPr>
        <p:spPr>
          <a:xfrm>
            <a:off x="621323" y="1764148"/>
            <a:ext cx="8229600" cy="990600"/>
          </a:xfrm>
        </p:spPr>
        <p:txBody>
          <a:bodyPr anchor="ctr">
            <a:normAutofit/>
          </a:bodyPr>
          <a:lstStyle/>
          <a:p>
            <a:r>
              <a:rPr lang="en-US" sz="5000" b="1" dirty="0">
                <a:solidFill>
                  <a:schemeClr val="tx1"/>
                </a:solidFill>
              </a:rPr>
              <a:t>WHO - The Church</a:t>
            </a:r>
          </a:p>
        </p:txBody>
      </p:sp>
    </p:spTree>
    <p:extLst>
      <p:ext uri="{BB962C8B-B14F-4D97-AF65-F5344CB8AC3E}">
        <p14:creationId xmlns:p14="http://schemas.microsoft.com/office/powerpoint/2010/main" val="4151446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30000" b="-3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6F3F-36FD-08F3-F782-347CE768013A}"/>
              </a:ext>
            </a:extLst>
          </p:cNvPr>
          <p:cNvSpPr>
            <a:spLocks noGrp="1"/>
          </p:cNvSpPr>
          <p:nvPr>
            <p:ph type="title"/>
          </p:nvPr>
        </p:nvSpPr>
        <p:spPr>
          <a:xfrm>
            <a:off x="457200" y="1438920"/>
            <a:ext cx="8229600" cy="990600"/>
          </a:xfrm>
        </p:spPr>
        <p:txBody>
          <a:bodyPr anchor="ctr">
            <a:normAutofit/>
          </a:bodyPr>
          <a:lstStyle/>
          <a:p>
            <a:r>
              <a:rPr lang="en-US" sz="5000" b="1" dirty="0">
                <a:solidFill>
                  <a:schemeClr val="tx1"/>
                </a:solidFill>
              </a:rPr>
              <a:t>WHAT – Make Disciples </a:t>
            </a:r>
          </a:p>
        </p:txBody>
      </p:sp>
    </p:spTree>
    <p:extLst>
      <p:ext uri="{BB962C8B-B14F-4D97-AF65-F5344CB8AC3E}">
        <p14:creationId xmlns:p14="http://schemas.microsoft.com/office/powerpoint/2010/main" val="890406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AB6-6AE5-B626-772C-0947A3492B74}"/>
              </a:ext>
            </a:extLst>
          </p:cNvPr>
          <p:cNvSpPr>
            <a:spLocks noGrp="1"/>
          </p:cNvSpPr>
          <p:nvPr>
            <p:ph type="title"/>
          </p:nvPr>
        </p:nvSpPr>
        <p:spPr>
          <a:xfrm>
            <a:off x="457200" y="1743720"/>
            <a:ext cx="8229600" cy="990600"/>
          </a:xfrm>
        </p:spPr>
        <p:txBody>
          <a:bodyPr>
            <a:normAutofit/>
          </a:bodyPr>
          <a:lstStyle/>
          <a:p>
            <a:r>
              <a:rPr lang="en-US" sz="5000" b="1" dirty="0">
                <a:solidFill>
                  <a:schemeClr val="tx1"/>
                </a:solidFill>
              </a:rPr>
              <a:t>WHERE – All Nations</a:t>
            </a:r>
          </a:p>
        </p:txBody>
      </p:sp>
    </p:spTree>
    <p:extLst>
      <p:ext uri="{BB962C8B-B14F-4D97-AF65-F5344CB8AC3E}">
        <p14:creationId xmlns:p14="http://schemas.microsoft.com/office/powerpoint/2010/main" val="83824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50000" b="-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3073-9510-14EC-895D-138461A48F1A}"/>
              </a:ext>
            </a:extLst>
          </p:cNvPr>
          <p:cNvSpPr>
            <a:spLocks noGrp="1"/>
          </p:cNvSpPr>
          <p:nvPr>
            <p:ph type="title"/>
          </p:nvPr>
        </p:nvSpPr>
        <p:spPr>
          <a:xfrm>
            <a:off x="457200" y="1649936"/>
            <a:ext cx="8452338" cy="990600"/>
          </a:xfrm>
        </p:spPr>
        <p:txBody>
          <a:bodyPr anchor="ctr">
            <a:noAutofit/>
          </a:bodyPr>
          <a:lstStyle/>
          <a:p>
            <a:r>
              <a:rPr lang="en-US" sz="5000" b="1" dirty="0">
                <a:solidFill>
                  <a:schemeClr val="tx1"/>
                </a:solidFill>
              </a:rPr>
              <a:t>WHEN – </a:t>
            </a:r>
            <a:br>
              <a:rPr lang="en-US" sz="5000" b="1" dirty="0">
                <a:solidFill>
                  <a:schemeClr val="tx1"/>
                </a:solidFill>
              </a:rPr>
            </a:br>
            <a:r>
              <a:rPr lang="en-US" b="1" dirty="0">
                <a:solidFill>
                  <a:schemeClr val="tx1"/>
                </a:solidFill>
              </a:rPr>
              <a:t>UNTIL THE END OF THE AGE</a:t>
            </a:r>
          </a:p>
        </p:txBody>
      </p:sp>
      <p:sp>
        <p:nvSpPr>
          <p:cNvPr id="4" name="Content Placeholder 3">
            <a:extLst>
              <a:ext uri="{FF2B5EF4-FFF2-40B4-BE49-F238E27FC236}">
                <a16:creationId xmlns:a16="http://schemas.microsoft.com/office/drawing/2014/main" id="{AE9BB600-8FB2-42E2-4B71-CCBBA5B9489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07134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56EFF-474B-4EC5-BFAD-59158A4989F6}"/>
              </a:ext>
            </a:extLst>
          </p:cNvPr>
          <p:cNvSpPr>
            <a:spLocks noGrp="1"/>
          </p:cNvSpPr>
          <p:nvPr>
            <p:ph type="title"/>
          </p:nvPr>
        </p:nvSpPr>
        <p:spPr>
          <a:xfrm>
            <a:off x="457200" y="1245402"/>
            <a:ext cx="8229600" cy="990600"/>
          </a:xfrm>
        </p:spPr>
        <p:txBody>
          <a:bodyPr>
            <a:normAutofit/>
          </a:bodyPr>
          <a:lstStyle/>
          <a:p>
            <a:r>
              <a:rPr lang="en-US" sz="5000" b="1" dirty="0">
                <a:solidFill>
                  <a:schemeClr val="tx1"/>
                </a:solidFill>
              </a:rPr>
              <a:t>HOW – Power of the Spirit</a:t>
            </a:r>
          </a:p>
        </p:txBody>
      </p:sp>
    </p:spTree>
    <p:extLst>
      <p:ext uri="{BB962C8B-B14F-4D97-AF65-F5344CB8AC3E}">
        <p14:creationId xmlns:p14="http://schemas.microsoft.com/office/powerpoint/2010/main" val="2896280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l="-12000" r="-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9172-CFAB-09CB-A9CA-2082EB290DDC}"/>
              </a:ext>
            </a:extLst>
          </p:cNvPr>
          <p:cNvSpPr>
            <a:spLocks noGrp="1"/>
          </p:cNvSpPr>
          <p:nvPr>
            <p:ph type="title"/>
          </p:nvPr>
        </p:nvSpPr>
        <p:spPr>
          <a:xfrm>
            <a:off x="457200" y="1746563"/>
            <a:ext cx="8229600" cy="990600"/>
          </a:xfrm>
        </p:spPr>
        <p:txBody>
          <a:bodyPr>
            <a:normAutofit/>
          </a:bodyPr>
          <a:lstStyle/>
          <a:p>
            <a:r>
              <a:rPr lang="en-US" sz="5000" b="1" dirty="0">
                <a:solidFill>
                  <a:schemeClr val="tx1"/>
                </a:solidFill>
              </a:rPr>
              <a:t>WHY – The Glory of God</a:t>
            </a:r>
          </a:p>
        </p:txBody>
      </p:sp>
    </p:spTree>
    <p:extLst>
      <p:ext uri="{BB962C8B-B14F-4D97-AF65-F5344CB8AC3E}">
        <p14:creationId xmlns:p14="http://schemas.microsoft.com/office/powerpoint/2010/main" val="3670852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2751"/>
            <a:ext cx="8229600" cy="990600"/>
          </a:xfrm>
        </p:spPr>
        <p:txBody>
          <a:bodyPr/>
          <a:lstStyle/>
          <a:p>
            <a:r>
              <a:rPr lang="en-US" b="1" dirty="0">
                <a:solidFill>
                  <a:schemeClr val="tx1"/>
                </a:solidFill>
              </a:rPr>
              <a:t>Summary Statement</a:t>
            </a:r>
          </a:p>
        </p:txBody>
      </p:sp>
      <p:sp>
        <p:nvSpPr>
          <p:cNvPr id="3" name="Content Placeholder 2"/>
          <p:cNvSpPr>
            <a:spLocks noGrp="1"/>
          </p:cNvSpPr>
          <p:nvPr>
            <p:ph idx="1"/>
          </p:nvPr>
        </p:nvSpPr>
        <p:spPr>
          <a:xfrm>
            <a:off x="457200" y="2203938"/>
            <a:ext cx="8229600" cy="4416583"/>
          </a:xfrm>
        </p:spPr>
        <p:txBody>
          <a:bodyPr vert="horz" lIns="91440" tIns="45720" rIns="91440" bIns="45720" rtlCol="0" anchor="t">
            <a:normAutofit/>
          </a:bodyPr>
          <a:lstStyle/>
          <a:p>
            <a:pPr marL="0" marR="0" indent="0">
              <a:spcBef>
                <a:spcPts val="0"/>
              </a:spcBef>
              <a:spcAft>
                <a:spcPts val="0"/>
              </a:spcAft>
              <a:buNone/>
            </a:pP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God desires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church </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through the power of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Spirit</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to engage in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making committed disciples</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to Jesus Christ among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all nations </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until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end of the age</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pPr marL="0" indent="0">
              <a:buNone/>
            </a:pPr>
            <a:endParaRPr lang="en-US" dirty="0">
              <a:solidFill>
                <a:schemeClr val="tx1"/>
              </a:solidFill>
              <a:cs typeface="Arial"/>
            </a:endParaRPr>
          </a:p>
        </p:txBody>
      </p:sp>
    </p:spTree>
    <p:extLst>
      <p:ext uri="{BB962C8B-B14F-4D97-AF65-F5344CB8AC3E}">
        <p14:creationId xmlns:p14="http://schemas.microsoft.com/office/powerpoint/2010/main" val="422969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720"/>
            <a:ext cx="8229600" cy="990600"/>
          </a:xfrm>
        </p:spPr>
        <p:txBody>
          <a:bodyPr>
            <a:normAutofit/>
          </a:bodyPr>
          <a:lstStyle/>
          <a:p>
            <a:r>
              <a:rPr lang="en-US" sz="5000" b="1" dirty="0">
                <a:solidFill>
                  <a:schemeClr val="tx1"/>
                </a:solidFill>
              </a:rPr>
              <a:t>Evangelism or Discipleship</a:t>
            </a:r>
          </a:p>
        </p:txBody>
      </p:sp>
    </p:spTree>
    <p:extLst>
      <p:ext uri="{BB962C8B-B14F-4D97-AF65-F5344CB8AC3E}">
        <p14:creationId xmlns:p14="http://schemas.microsoft.com/office/powerpoint/2010/main" val="3425062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8BD8-1F65-6B59-A615-3FA2F70009C6}"/>
              </a:ext>
            </a:extLst>
          </p:cNvPr>
          <p:cNvSpPr>
            <a:spLocks noGrp="1"/>
          </p:cNvSpPr>
          <p:nvPr>
            <p:ph type="title"/>
          </p:nvPr>
        </p:nvSpPr>
        <p:spPr>
          <a:xfrm>
            <a:off x="363416" y="975858"/>
            <a:ext cx="8686800" cy="990600"/>
          </a:xfrm>
        </p:spPr>
        <p:txBody>
          <a:bodyPr>
            <a:noAutofit/>
          </a:bodyPr>
          <a:lstStyle/>
          <a:p>
            <a:r>
              <a:rPr lang="en-US" sz="3600" b="1" dirty="0">
                <a:solidFill>
                  <a:schemeClr val="tx1"/>
                </a:solidFill>
              </a:rPr>
              <a:t>Evangelism &amp; Discipleship Connection</a:t>
            </a:r>
          </a:p>
        </p:txBody>
      </p:sp>
      <p:sp>
        <p:nvSpPr>
          <p:cNvPr id="3" name="Content Placeholder 2">
            <a:extLst>
              <a:ext uri="{FF2B5EF4-FFF2-40B4-BE49-F238E27FC236}">
                <a16:creationId xmlns:a16="http://schemas.microsoft.com/office/drawing/2014/main" id="{117CF5B1-C15D-0984-31B7-980764D6FFD2}"/>
              </a:ext>
            </a:extLst>
          </p:cNvPr>
          <p:cNvSpPr>
            <a:spLocks noGrp="1"/>
          </p:cNvSpPr>
          <p:nvPr>
            <p:ph idx="1"/>
          </p:nvPr>
        </p:nvSpPr>
        <p:spPr>
          <a:xfrm>
            <a:off x="457200" y="1981200"/>
            <a:ext cx="8229600" cy="4360986"/>
          </a:xfrm>
        </p:spPr>
        <p:txBody>
          <a:bodyPr>
            <a:normAutofit/>
          </a:bodyPr>
          <a:lstStyle/>
          <a:p>
            <a:pPr marL="0" indent="0">
              <a:buNone/>
            </a:pPr>
            <a:r>
              <a:rPr lang="en-US" sz="2800" b="1" dirty="0">
                <a:solidFill>
                  <a:schemeClr val="tx1"/>
                </a:solidFill>
              </a:rPr>
              <a:t>Characteristics of Discipleship</a:t>
            </a:r>
          </a:p>
          <a:p>
            <a:pPr marL="0" indent="0">
              <a:buNone/>
            </a:pPr>
            <a:endParaRPr lang="en-US" sz="2000" dirty="0">
              <a:solidFill>
                <a:schemeClr val="tx1"/>
              </a:solidFill>
            </a:endParaRPr>
          </a:p>
          <a:p>
            <a:pPr marL="257175" indent="-257175"/>
            <a:r>
              <a:rPr lang="en-US" sz="2800" dirty="0">
                <a:solidFill>
                  <a:schemeClr val="tx1"/>
                </a:solidFill>
              </a:rPr>
              <a:t>Become a Disciple </a:t>
            </a:r>
          </a:p>
          <a:p>
            <a:pPr marL="257175" indent="-257175"/>
            <a:r>
              <a:rPr lang="en-US" sz="2800" dirty="0">
                <a:solidFill>
                  <a:schemeClr val="tx1"/>
                </a:solidFill>
              </a:rPr>
              <a:t>Grow as a Disciple</a:t>
            </a:r>
          </a:p>
          <a:p>
            <a:pPr marL="257175" indent="-257175"/>
            <a:r>
              <a:rPr lang="en-US" sz="2800" dirty="0">
                <a:solidFill>
                  <a:schemeClr val="tx1"/>
                </a:solidFill>
              </a:rPr>
              <a:t>Grow Together as Disciples</a:t>
            </a:r>
          </a:p>
          <a:p>
            <a:pPr marL="257175" indent="-257175"/>
            <a:r>
              <a:rPr lang="en-US" sz="2800" dirty="0">
                <a:solidFill>
                  <a:schemeClr val="tx1"/>
                </a:solidFill>
              </a:rPr>
              <a:t>Proclaim the Gospel to Make Disciples</a:t>
            </a:r>
          </a:p>
          <a:p>
            <a:pPr marL="257175" indent="-257175"/>
            <a:r>
              <a:rPr lang="en-US" sz="2800" dirty="0">
                <a:solidFill>
                  <a:schemeClr val="tx1"/>
                </a:solidFill>
              </a:rPr>
              <a:t>Teach Disciples</a:t>
            </a:r>
          </a:p>
          <a:p>
            <a:pPr marL="257175" indent="-257175"/>
            <a:endParaRPr lang="en-US" sz="2000" dirty="0">
              <a:solidFill>
                <a:schemeClr val="tx1"/>
              </a:solidFill>
            </a:endParaRPr>
          </a:p>
          <a:p>
            <a:pPr lvl="1"/>
            <a:endParaRPr lang="en-US" dirty="0">
              <a:solidFill>
                <a:schemeClr val="tx1"/>
              </a:solidFill>
            </a:endParaRPr>
          </a:p>
        </p:txBody>
      </p:sp>
      <p:cxnSp>
        <p:nvCxnSpPr>
          <p:cNvPr id="4" name="Curved Connector 3">
            <a:extLst>
              <a:ext uri="{FF2B5EF4-FFF2-40B4-BE49-F238E27FC236}">
                <a16:creationId xmlns:a16="http://schemas.microsoft.com/office/drawing/2014/main" id="{CD3AFC95-4E78-B0D8-60F8-111C9223694C}"/>
              </a:ext>
            </a:extLst>
          </p:cNvPr>
          <p:cNvCxnSpPr>
            <a:cxnSpLocks/>
          </p:cNvCxnSpPr>
          <p:nvPr/>
        </p:nvCxnSpPr>
        <p:spPr>
          <a:xfrm rot="10800000">
            <a:off x="4159625" y="2748446"/>
            <a:ext cx="2994210" cy="1715979"/>
          </a:xfrm>
          <a:prstGeom prst="curvedConnector3">
            <a:avLst>
              <a:gd name="adj1" fmla="val -43413"/>
            </a:avLst>
          </a:prstGeom>
          <a:ln w="635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84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98F3-A0AD-7449-5BB3-42D29F1ED253}"/>
              </a:ext>
            </a:extLst>
          </p:cNvPr>
          <p:cNvSpPr>
            <a:spLocks noGrp="1"/>
          </p:cNvSpPr>
          <p:nvPr>
            <p:ph type="title"/>
          </p:nvPr>
        </p:nvSpPr>
        <p:spPr>
          <a:xfrm>
            <a:off x="457200" y="957946"/>
            <a:ext cx="8229600" cy="990600"/>
          </a:xfrm>
        </p:spPr>
        <p:txBody>
          <a:bodyPr anchor="ctr">
            <a:normAutofit/>
          </a:bodyPr>
          <a:lstStyle/>
          <a:p>
            <a:r>
              <a:rPr lang="en-US" sz="5200" b="1" dirty="0">
                <a:solidFill>
                  <a:schemeClr val="bg1"/>
                </a:solidFill>
              </a:rPr>
              <a:t>My Testimony</a:t>
            </a:r>
          </a:p>
        </p:txBody>
      </p:sp>
      <p:sp>
        <p:nvSpPr>
          <p:cNvPr id="9" name="TextBox 8">
            <a:extLst>
              <a:ext uri="{FF2B5EF4-FFF2-40B4-BE49-F238E27FC236}">
                <a16:creationId xmlns:a16="http://schemas.microsoft.com/office/drawing/2014/main" id="{92B8D04F-6785-8071-805F-AAEC43A11240}"/>
              </a:ext>
            </a:extLst>
          </p:cNvPr>
          <p:cNvSpPr txBox="1"/>
          <p:nvPr/>
        </p:nvSpPr>
        <p:spPr>
          <a:xfrm>
            <a:off x="773723" y="3243400"/>
            <a:ext cx="7386918" cy="707886"/>
          </a:xfrm>
          <a:prstGeom prst="rect">
            <a:avLst/>
          </a:prstGeom>
          <a:noFill/>
        </p:spPr>
        <p:txBody>
          <a:bodyPr wrap="square" rtlCol="0">
            <a:spAutoFit/>
          </a:bodyPr>
          <a:lstStyle/>
          <a:p>
            <a:r>
              <a:rPr lang="en-US" sz="4000" dirty="0">
                <a:solidFill>
                  <a:schemeClr val="bg1"/>
                </a:solidFill>
              </a:rPr>
              <a:t>Become a Disciple</a:t>
            </a:r>
          </a:p>
        </p:txBody>
      </p:sp>
      <p:sp>
        <p:nvSpPr>
          <p:cNvPr id="14" name="TextBox 13">
            <a:extLst>
              <a:ext uri="{FF2B5EF4-FFF2-40B4-BE49-F238E27FC236}">
                <a16:creationId xmlns:a16="http://schemas.microsoft.com/office/drawing/2014/main" id="{BBDC333C-EA16-B442-3D52-0AD39DF1F1CE}"/>
              </a:ext>
            </a:extLst>
          </p:cNvPr>
          <p:cNvSpPr txBox="1"/>
          <p:nvPr/>
        </p:nvSpPr>
        <p:spPr>
          <a:xfrm>
            <a:off x="738554" y="3863363"/>
            <a:ext cx="7386918" cy="707886"/>
          </a:xfrm>
          <a:prstGeom prst="rect">
            <a:avLst/>
          </a:prstGeom>
          <a:noFill/>
        </p:spPr>
        <p:txBody>
          <a:bodyPr wrap="square" rtlCol="0">
            <a:spAutoFit/>
          </a:bodyPr>
          <a:lstStyle/>
          <a:p>
            <a:r>
              <a:rPr lang="en-US" sz="4000" dirty="0">
                <a:solidFill>
                  <a:schemeClr val="bg1"/>
                </a:solidFill>
              </a:rPr>
              <a:t>Grow as a Disciple</a:t>
            </a:r>
          </a:p>
        </p:txBody>
      </p:sp>
      <p:sp>
        <p:nvSpPr>
          <p:cNvPr id="15" name="TextBox 14">
            <a:extLst>
              <a:ext uri="{FF2B5EF4-FFF2-40B4-BE49-F238E27FC236}">
                <a16:creationId xmlns:a16="http://schemas.microsoft.com/office/drawing/2014/main" id="{9DFE11A4-FB31-8D0E-4853-DB65D652909D}"/>
              </a:ext>
            </a:extLst>
          </p:cNvPr>
          <p:cNvSpPr txBox="1"/>
          <p:nvPr/>
        </p:nvSpPr>
        <p:spPr>
          <a:xfrm>
            <a:off x="738554" y="4517464"/>
            <a:ext cx="7386918" cy="707886"/>
          </a:xfrm>
          <a:prstGeom prst="rect">
            <a:avLst/>
          </a:prstGeom>
          <a:noFill/>
        </p:spPr>
        <p:txBody>
          <a:bodyPr wrap="square" rtlCol="0">
            <a:spAutoFit/>
          </a:bodyPr>
          <a:lstStyle/>
          <a:p>
            <a:r>
              <a:rPr lang="en-US" sz="4000" dirty="0">
                <a:solidFill>
                  <a:schemeClr val="bg1"/>
                </a:solidFill>
              </a:rPr>
              <a:t>Grow Together as Disciples</a:t>
            </a:r>
          </a:p>
        </p:txBody>
      </p:sp>
      <p:sp>
        <p:nvSpPr>
          <p:cNvPr id="16" name="TextBox 15">
            <a:extLst>
              <a:ext uri="{FF2B5EF4-FFF2-40B4-BE49-F238E27FC236}">
                <a16:creationId xmlns:a16="http://schemas.microsoft.com/office/drawing/2014/main" id="{651B8CA4-81CE-2F74-32CF-5E5FA293F4E5}"/>
              </a:ext>
            </a:extLst>
          </p:cNvPr>
          <p:cNvSpPr txBox="1"/>
          <p:nvPr/>
        </p:nvSpPr>
        <p:spPr>
          <a:xfrm>
            <a:off x="738554" y="5183288"/>
            <a:ext cx="7386918" cy="707886"/>
          </a:xfrm>
          <a:prstGeom prst="rect">
            <a:avLst/>
          </a:prstGeom>
          <a:noFill/>
        </p:spPr>
        <p:txBody>
          <a:bodyPr wrap="square" rtlCol="0">
            <a:spAutoFit/>
          </a:bodyPr>
          <a:lstStyle/>
          <a:p>
            <a:r>
              <a:rPr lang="en-US" sz="4000" dirty="0">
                <a:solidFill>
                  <a:schemeClr val="bg1"/>
                </a:solidFill>
              </a:rPr>
              <a:t>Make Disciples</a:t>
            </a:r>
          </a:p>
        </p:txBody>
      </p:sp>
      <p:sp>
        <p:nvSpPr>
          <p:cNvPr id="17" name="TextBox 16">
            <a:extLst>
              <a:ext uri="{FF2B5EF4-FFF2-40B4-BE49-F238E27FC236}">
                <a16:creationId xmlns:a16="http://schemas.microsoft.com/office/drawing/2014/main" id="{8B4AC486-E285-C5B6-C7CD-CF67912A699A}"/>
              </a:ext>
            </a:extLst>
          </p:cNvPr>
          <p:cNvSpPr txBox="1"/>
          <p:nvPr/>
        </p:nvSpPr>
        <p:spPr>
          <a:xfrm>
            <a:off x="738554" y="5853887"/>
            <a:ext cx="7386918" cy="707886"/>
          </a:xfrm>
          <a:prstGeom prst="rect">
            <a:avLst/>
          </a:prstGeom>
          <a:noFill/>
        </p:spPr>
        <p:txBody>
          <a:bodyPr wrap="square" rtlCol="0">
            <a:spAutoFit/>
          </a:bodyPr>
          <a:lstStyle/>
          <a:p>
            <a:r>
              <a:rPr lang="en-US" sz="4000" dirty="0">
                <a:solidFill>
                  <a:schemeClr val="bg1"/>
                </a:solidFill>
              </a:rPr>
              <a:t>Teach Disciples</a:t>
            </a:r>
          </a:p>
        </p:txBody>
      </p:sp>
    </p:spTree>
    <p:extLst>
      <p:ext uri="{BB962C8B-B14F-4D97-AF65-F5344CB8AC3E}">
        <p14:creationId xmlns:p14="http://schemas.microsoft.com/office/powerpoint/2010/main" val="25004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231136"/>
            <a:ext cx="7772400" cy="2200275"/>
          </a:xfrm>
        </p:spPr>
        <p:txBody>
          <a:bodyPr>
            <a:normAutofit/>
          </a:bodyPr>
          <a:lstStyle/>
          <a:p>
            <a:r>
              <a:rPr lang="en-US" sz="5500" b="1" dirty="0"/>
              <a:t>Discipleship &amp; evangelism</a:t>
            </a:r>
          </a:p>
        </p:txBody>
      </p:sp>
      <p:sp>
        <p:nvSpPr>
          <p:cNvPr id="3" name="Text Placeholder 2"/>
          <p:cNvSpPr>
            <a:spLocks noGrp="1"/>
          </p:cNvSpPr>
          <p:nvPr>
            <p:ph type="body" idx="1"/>
          </p:nvPr>
        </p:nvSpPr>
        <p:spPr>
          <a:xfrm>
            <a:off x="722313" y="4802711"/>
            <a:ext cx="7772400" cy="1500187"/>
          </a:xfrm>
        </p:spPr>
        <p:txBody>
          <a:bodyPr>
            <a:normAutofit/>
          </a:bodyPr>
          <a:lstStyle/>
          <a:p>
            <a:r>
              <a:rPr lang="en-US" sz="3000" dirty="0">
                <a:solidFill>
                  <a:schemeClr val="tx1"/>
                </a:solidFill>
              </a:rPr>
              <a:t>ACCFS Discipleship Conference</a:t>
            </a:r>
          </a:p>
          <a:p>
            <a:r>
              <a:rPr lang="en-US" sz="3000" dirty="0">
                <a:solidFill>
                  <a:schemeClr val="tx1"/>
                </a:solidFill>
              </a:rPr>
              <a:t>Tremont, IL 4/20/24</a:t>
            </a:r>
          </a:p>
        </p:txBody>
      </p:sp>
    </p:spTree>
    <p:extLst>
      <p:ext uri="{BB962C8B-B14F-4D97-AF65-F5344CB8AC3E}">
        <p14:creationId xmlns:p14="http://schemas.microsoft.com/office/powerpoint/2010/main" val="3953771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34840"/>
            <a:ext cx="8229600" cy="990600"/>
          </a:xfrm>
        </p:spPr>
        <p:txBody>
          <a:bodyPr>
            <a:normAutofit/>
          </a:bodyPr>
          <a:lstStyle/>
          <a:p>
            <a:r>
              <a:rPr lang="en-US" sz="5000" b="1" dirty="0">
                <a:solidFill>
                  <a:schemeClr val="tx1"/>
                </a:solidFill>
              </a:rPr>
              <a:t>Evangelism or Discipleship</a:t>
            </a:r>
          </a:p>
        </p:txBody>
      </p:sp>
    </p:spTree>
    <p:extLst>
      <p:ext uri="{BB962C8B-B14F-4D97-AF65-F5344CB8AC3E}">
        <p14:creationId xmlns:p14="http://schemas.microsoft.com/office/powerpoint/2010/main" val="774427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D289-D46D-02B2-34A1-5803FE2B2F62}"/>
              </a:ext>
            </a:extLst>
          </p:cNvPr>
          <p:cNvSpPr>
            <a:spLocks noGrp="1"/>
          </p:cNvSpPr>
          <p:nvPr>
            <p:ph type="title"/>
          </p:nvPr>
        </p:nvSpPr>
        <p:spPr>
          <a:xfrm>
            <a:off x="457200" y="1096108"/>
            <a:ext cx="8229600" cy="990600"/>
          </a:xfrm>
        </p:spPr>
        <p:txBody>
          <a:bodyPr>
            <a:normAutofit/>
          </a:bodyPr>
          <a:lstStyle/>
          <a:p>
            <a:r>
              <a:rPr lang="en-US" sz="5000" b="1" dirty="0">
                <a:solidFill>
                  <a:schemeClr val="tx1"/>
                </a:solidFill>
              </a:rPr>
              <a:t>ALL NATIONS</a:t>
            </a:r>
          </a:p>
        </p:txBody>
      </p:sp>
      <p:pic>
        <p:nvPicPr>
          <p:cNvPr id="12" name="Graphic 11" descr="Earth globe: Americas with solid fill">
            <a:extLst>
              <a:ext uri="{FF2B5EF4-FFF2-40B4-BE49-F238E27FC236}">
                <a16:creationId xmlns:a16="http://schemas.microsoft.com/office/drawing/2014/main" id="{1A5DD679-C303-6DA4-270E-263FB04F68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1816872"/>
            <a:ext cx="4513384" cy="4513384"/>
          </a:xfrm>
          <a:prstGeom prst="rect">
            <a:avLst/>
          </a:prstGeom>
        </p:spPr>
      </p:pic>
    </p:spTree>
    <p:extLst>
      <p:ext uri="{BB962C8B-B14F-4D97-AF65-F5344CB8AC3E}">
        <p14:creationId xmlns:p14="http://schemas.microsoft.com/office/powerpoint/2010/main" val="309248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6906E53-5C35-BA61-8381-A6D806AEA403}"/>
              </a:ext>
            </a:extLst>
          </p:cNvPr>
          <p:cNvPicPr>
            <a:picLocks noGrp="1" noChangeAspect="1"/>
          </p:cNvPicPr>
          <p:nvPr>
            <p:ph idx="1"/>
          </p:nvPr>
        </p:nvPicPr>
        <p:blipFill rotWithShape="1">
          <a:blip r:embed="rId3"/>
          <a:srcRect t="12543"/>
          <a:stretch/>
        </p:blipFill>
        <p:spPr>
          <a:xfrm>
            <a:off x="0" y="1008184"/>
            <a:ext cx="9144000" cy="5791200"/>
          </a:xfrm>
          <a:prstGeom prst="rect">
            <a:avLst/>
          </a:prstGeom>
        </p:spPr>
      </p:pic>
      <p:sp>
        <p:nvSpPr>
          <p:cNvPr id="2" name="Title 1">
            <a:extLst>
              <a:ext uri="{FF2B5EF4-FFF2-40B4-BE49-F238E27FC236}">
                <a16:creationId xmlns:a16="http://schemas.microsoft.com/office/drawing/2014/main" id="{E7084470-D0C3-EE6C-C5D3-9588F2160209}"/>
              </a:ext>
            </a:extLst>
          </p:cNvPr>
          <p:cNvSpPr>
            <a:spLocks noGrp="1"/>
          </p:cNvSpPr>
          <p:nvPr>
            <p:ph type="title"/>
          </p:nvPr>
        </p:nvSpPr>
        <p:spPr>
          <a:xfrm>
            <a:off x="457200" y="676920"/>
            <a:ext cx="8229600" cy="990600"/>
          </a:xfrm>
        </p:spPr>
        <p:txBody>
          <a:bodyPr anchor="ctr">
            <a:normAutofit/>
          </a:bodyPr>
          <a:lstStyle/>
          <a:p>
            <a:endParaRPr lang="en-US" dirty="0"/>
          </a:p>
        </p:txBody>
      </p:sp>
    </p:spTree>
    <p:extLst>
      <p:ext uri="{BB962C8B-B14F-4D97-AF65-F5344CB8AC3E}">
        <p14:creationId xmlns:p14="http://schemas.microsoft.com/office/powerpoint/2010/main" val="305475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420"/>
            <a:ext cx="8229600" cy="990600"/>
          </a:xfrm>
        </p:spPr>
        <p:txBody>
          <a:bodyPr/>
          <a:lstStyle/>
          <a:p>
            <a:r>
              <a:rPr lang="en-US" b="1" dirty="0">
                <a:solidFill>
                  <a:schemeClr val="tx1"/>
                </a:solidFill>
              </a:rPr>
              <a:t>Summary Statement</a:t>
            </a:r>
          </a:p>
        </p:txBody>
      </p:sp>
      <p:sp>
        <p:nvSpPr>
          <p:cNvPr id="3" name="Content Placeholder 2"/>
          <p:cNvSpPr>
            <a:spLocks noGrp="1"/>
          </p:cNvSpPr>
          <p:nvPr>
            <p:ph idx="1"/>
          </p:nvPr>
        </p:nvSpPr>
        <p:spPr>
          <a:xfrm>
            <a:off x="457200" y="2461846"/>
            <a:ext cx="8229600" cy="4158675"/>
          </a:xfrm>
        </p:spPr>
        <p:txBody>
          <a:bodyPr vert="horz" lIns="91440" tIns="45720" rIns="91440" bIns="45720" rtlCol="0" anchor="t">
            <a:normAutofit/>
          </a:bodyPr>
          <a:lstStyle/>
          <a:p>
            <a:pPr marL="0" marR="0" indent="0">
              <a:spcBef>
                <a:spcPts val="0"/>
              </a:spcBef>
              <a:spcAft>
                <a:spcPts val="0"/>
              </a:spcAft>
              <a:buNone/>
            </a:pP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God desires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church </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through the power of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Spirit</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to engage in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making committed disciples</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to Jesus Christ among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all nations </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until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end of the age</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pPr marL="0" indent="0">
              <a:buNone/>
            </a:pPr>
            <a:endParaRPr lang="en-US" dirty="0">
              <a:solidFill>
                <a:schemeClr val="tx1"/>
              </a:solidFill>
              <a:cs typeface="Arial"/>
            </a:endParaRPr>
          </a:p>
        </p:txBody>
      </p:sp>
    </p:spTree>
    <p:extLst>
      <p:ext uri="{BB962C8B-B14F-4D97-AF65-F5344CB8AC3E}">
        <p14:creationId xmlns:p14="http://schemas.microsoft.com/office/powerpoint/2010/main" val="2592521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FEA6-0A7F-CE65-D339-BFC1A6B09058}"/>
              </a:ext>
            </a:extLst>
          </p:cNvPr>
          <p:cNvSpPr>
            <a:spLocks noGrp="1"/>
          </p:cNvSpPr>
          <p:nvPr>
            <p:ph type="title"/>
          </p:nvPr>
        </p:nvSpPr>
        <p:spPr>
          <a:xfrm>
            <a:off x="457200" y="785271"/>
            <a:ext cx="8229600" cy="990600"/>
          </a:xfrm>
        </p:spPr>
        <p:txBody>
          <a:bodyPr/>
          <a:lstStyle/>
          <a:p>
            <a:r>
              <a:rPr lang="en-US" b="1" dirty="0">
                <a:solidFill>
                  <a:schemeClr val="tx1"/>
                </a:solidFill>
              </a:rPr>
              <a:t>Meditation Questions</a:t>
            </a:r>
          </a:p>
        </p:txBody>
      </p:sp>
      <p:sp>
        <p:nvSpPr>
          <p:cNvPr id="3" name="Content Placeholder 2">
            <a:extLst>
              <a:ext uri="{FF2B5EF4-FFF2-40B4-BE49-F238E27FC236}">
                <a16:creationId xmlns:a16="http://schemas.microsoft.com/office/drawing/2014/main" id="{2143980C-8B7A-73C2-E56B-6699F7E87343}"/>
              </a:ext>
            </a:extLst>
          </p:cNvPr>
          <p:cNvSpPr>
            <a:spLocks noGrp="1"/>
          </p:cNvSpPr>
          <p:nvPr>
            <p:ph idx="1"/>
          </p:nvPr>
        </p:nvSpPr>
        <p:spPr>
          <a:xfrm>
            <a:off x="457200" y="2168769"/>
            <a:ext cx="8229600" cy="4451752"/>
          </a:xfrm>
        </p:spPr>
        <p:txBody>
          <a:bodyPr/>
          <a:lstStyle/>
          <a:p>
            <a:pPr marL="457200" indent="-457200">
              <a:buFont typeface="+mj-lt"/>
              <a:buAutoNum type="arabicPeriod"/>
            </a:pPr>
            <a:r>
              <a:rPr lang="en-US" dirty="0">
                <a:solidFill>
                  <a:schemeClr val="tx1"/>
                </a:solidFill>
              </a:rPr>
              <a:t>Have you become a disciple of Jesus?</a:t>
            </a:r>
          </a:p>
          <a:p>
            <a:pPr marL="457200" indent="-457200">
              <a:buFont typeface="+mj-lt"/>
              <a:buAutoNum type="arabicPeriod"/>
            </a:pPr>
            <a:r>
              <a:rPr lang="en-US" dirty="0">
                <a:solidFill>
                  <a:schemeClr val="tx1"/>
                </a:solidFill>
              </a:rPr>
              <a:t>How are you growing as a disciple of Jesus?</a:t>
            </a:r>
          </a:p>
          <a:p>
            <a:pPr marL="457200" indent="-457200">
              <a:buFont typeface="+mj-lt"/>
              <a:buAutoNum type="arabicPeriod"/>
            </a:pPr>
            <a:r>
              <a:rPr lang="en-US" dirty="0">
                <a:solidFill>
                  <a:schemeClr val="tx1"/>
                </a:solidFill>
              </a:rPr>
              <a:t>How are you growing together in your church as a disciple of Jesus?</a:t>
            </a:r>
          </a:p>
          <a:p>
            <a:pPr marL="457200" indent="-457200">
              <a:buFont typeface="+mj-lt"/>
              <a:buAutoNum type="arabicPeriod"/>
            </a:pPr>
            <a:r>
              <a:rPr lang="en-US" dirty="0">
                <a:solidFill>
                  <a:schemeClr val="tx1"/>
                </a:solidFill>
              </a:rPr>
              <a:t>How are you proclaiming the gospel and making disciples of Jesus?</a:t>
            </a:r>
          </a:p>
          <a:p>
            <a:pPr marL="457200" indent="-457200">
              <a:buFont typeface="+mj-lt"/>
              <a:buAutoNum type="arabicPeriod"/>
            </a:pPr>
            <a:r>
              <a:rPr lang="en-US" dirty="0">
                <a:solidFill>
                  <a:schemeClr val="tx1"/>
                </a:solidFill>
              </a:rPr>
              <a:t>How are you teaching disciples of Jesus?</a:t>
            </a:r>
          </a:p>
          <a:p>
            <a:pPr marL="457200" indent="-457200">
              <a:buFont typeface="+mj-lt"/>
              <a:buAutoNum type="arabicPeriod"/>
            </a:pPr>
            <a:r>
              <a:rPr lang="en-US" dirty="0">
                <a:solidFill>
                  <a:schemeClr val="tx1"/>
                </a:solidFill>
              </a:rPr>
              <a:t>How is your church engaged in discipleship in all nations?</a:t>
            </a:r>
          </a:p>
          <a:p>
            <a:pPr marL="457200" indent="-457200">
              <a:buFont typeface="+mj-lt"/>
              <a:buAutoNum type="arabicPeriod"/>
            </a:pPr>
            <a:endParaRPr lang="en-US" dirty="0">
              <a:solidFill>
                <a:schemeClr val="tx1"/>
              </a:solidFill>
            </a:endParaRPr>
          </a:p>
        </p:txBody>
      </p:sp>
    </p:spTree>
    <p:extLst>
      <p:ext uri="{BB962C8B-B14F-4D97-AF65-F5344CB8AC3E}">
        <p14:creationId xmlns:p14="http://schemas.microsoft.com/office/powerpoint/2010/main" val="3835467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962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6000" r="-6000"/>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0A95B6-A62D-FE54-4B7A-1B2C34C004A6}"/>
              </a:ext>
            </a:extLst>
          </p:cNvPr>
          <p:cNvSpPr>
            <a:spLocks noGrp="1"/>
          </p:cNvSpPr>
          <p:nvPr>
            <p:ph type="title"/>
          </p:nvPr>
        </p:nvSpPr>
        <p:spPr>
          <a:xfrm>
            <a:off x="533402" y="826272"/>
            <a:ext cx="8229600" cy="990600"/>
          </a:xfrm>
        </p:spPr>
        <p:txBody>
          <a:bodyPr/>
          <a:lstStyle/>
          <a:p>
            <a:r>
              <a:rPr lang="en-US" b="1" dirty="0">
                <a:solidFill>
                  <a:schemeClr val="tx1"/>
                </a:solidFill>
              </a:rPr>
              <a:t>Scriptures</a:t>
            </a:r>
          </a:p>
        </p:txBody>
      </p:sp>
      <p:sp>
        <p:nvSpPr>
          <p:cNvPr id="15" name="Content Placeholder 2">
            <a:extLst>
              <a:ext uri="{FF2B5EF4-FFF2-40B4-BE49-F238E27FC236}">
                <a16:creationId xmlns:a16="http://schemas.microsoft.com/office/drawing/2014/main" id="{F61CDFF7-D307-65F4-DBFF-3D2BF1A3528A}"/>
              </a:ext>
            </a:extLst>
          </p:cNvPr>
          <p:cNvSpPr>
            <a:spLocks noGrp="1"/>
          </p:cNvSpPr>
          <p:nvPr>
            <p:ph sz="half" idx="1"/>
          </p:nvPr>
        </p:nvSpPr>
        <p:spPr>
          <a:xfrm>
            <a:off x="457200" y="1816872"/>
            <a:ext cx="4038600" cy="4718304"/>
          </a:xfrm>
        </p:spPr>
        <p:txBody>
          <a:bodyPr vert="horz" lIns="91440" tIns="45720" rIns="91440" bIns="45720" rtlCol="0" anchor="t">
            <a:normAutofit/>
          </a:bodyPr>
          <a:lstStyle/>
          <a:p>
            <a:r>
              <a:rPr lang="en-US" i="1" dirty="0">
                <a:solidFill>
                  <a:schemeClr val="tx1"/>
                </a:solidFill>
              </a:rPr>
              <a:t>Matthew 28:18-20</a:t>
            </a:r>
          </a:p>
          <a:p>
            <a:r>
              <a:rPr lang="en-US" i="1" dirty="0">
                <a:solidFill>
                  <a:schemeClr val="tx1"/>
                </a:solidFill>
              </a:rPr>
              <a:t>Mark 16:14-18</a:t>
            </a:r>
            <a:endParaRPr lang="en-US" i="1" dirty="0">
              <a:solidFill>
                <a:schemeClr val="tx1"/>
              </a:solidFill>
              <a:cs typeface="Arial"/>
            </a:endParaRPr>
          </a:p>
          <a:p>
            <a:r>
              <a:rPr lang="en-US" i="1" dirty="0">
                <a:solidFill>
                  <a:schemeClr val="tx1"/>
                </a:solidFill>
              </a:rPr>
              <a:t>Luke 24:45-49</a:t>
            </a:r>
            <a:endParaRPr lang="en-US" i="1" dirty="0">
              <a:solidFill>
                <a:schemeClr val="tx1"/>
              </a:solidFill>
              <a:cs typeface="Arial"/>
            </a:endParaRPr>
          </a:p>
          <a:p>
            <a:r>
              <a:rPr lang="en-US" i="1" dirty="0">
                <a:solidFill>
                  <a:schemeClr val="tx1"/>
                </a:solidFill>
              </a:rPr>
              <a:t>John 20:19-23</a:t>
            </a:r>
            <a:endParaRPr lang="en-US" i="1" dirty="0">
              <a:solidFill>
                <a:schemeClr val="tx1"/>
              </a:solidFill>
              <a:cs typeface="Arial"/>
            </a:endParaRPr>
          </a:p>
          <a:p>
            <a:r>
              <a:rPr lang="en-US" i="1" dirty="0">
                <a:solidFill>
                  <a:schemeClr val="tx1"/>
                </a:solidFill>
              </a:rPr>
              <a:t>Acts 1:8</a:t>
            </a:r>
            <a:endParaRPr lang="en-US" i="1" dirty="0">
              <a:solidFill>
                <a:schemeClr val="tx1"/>
              </a:solidFill>
              <a:cs typeface="Arial"/>
            </a:endParaRPr>
          </a:p>
          <a:p>
            <a:endParaRPr lang="en-US" dirty="0">
              <a:solidFill>
                <a:schemeClr val="tx1"/>
              </a:solidFill>
            </a:endParaRPr>
          </a:p>
        </p:txBody>
      </p:sp>
    </p:spTree>
    <p:extLst>
      <p:ext uri="{BB962C8B-B14F-4D97-AF65-F5344CB8AC3E}">
        <p14:creationId xmlns:p14="http://schemas.microsoft.com/office/powerpoint/2010/main" val="4070845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7467-48EB-3E39-D12F-45B0648007DA}"/>
              </a:ext>
            </a:extLst>
          </p:cNvPr>
          <p:cNvSpPr>
            <a:spLocks noGrp="1"/>
          </p:cNvSpPr>
          <p:nvPr>
            <p:ph type="title"/>
          </p:nvPr>
        </p:nvSpPr>
        <p:spPr>
          <a:xfrm>
            <a:off x="457200" y="843887"/>
            <a:ext cx="8229600" cy="990600"/>
          </a:xfrm>
        </p:spPr>
        <p:txBody>
          <a:bodyPr/>
          <a:lstStyle/>
          <a:p>
            <a:r>
              <a:rPr lang="en-US" b="1" i="1" dirty="0">
                <a:solidFill>
                  <a:schemeClr val="tx1"/>
                </a:solidFill>
              </a:rPr>
              <a:t>Matthew 28:18-20</a:t>
            </a:r>
          </a:p>
        </p:txBody>
      </p:sp>
      <p:sp>
        <p:nvSpPr>
          <p:cNvPr id="3" name="Content Placeholder 2">
            <a:extLst>
              <a:ext uri="{FF2B5EF4-FFF2-40B4-BE49-F238E27FC236}">
                <a16:creationId xmlns:a16="http://schemas.microsoft.com/office/drawing/2014/main" id="{4E3AF202-8BB5-6ECC-2244-A52AC3BB4886}"/>
              </a:ext>
            </a:extLst>
          </p:cNvPr>
          <p:cNvSpPr>
            <a:spLocks noGrp="1"/>
          </p:cNvSpPr>
          <p:nvPr>
            <p:ph idx="1"/>
          </p:nvPr>
        </p:nvSpPr>
        <p:spPr>
          <a:xfrm>
            <a:off x="457200" y="1825782"/>
            <a:ext cx="8229600" cy="4876801"/>
          </a:xfrm>
        </p:spPr>
        <p:txBody>
          <a:bodyPr/>
          <a:lstStyle/>
          <a:p>
            <a:pPr marL="0" indent="0">
              <a:buNone/>
            </a:pPr>
            <a:r>
              <a:rPr lang="en-US" sz="2800" dirty="0">
                <a:solidFill>
                  <a:schemeClr val="tx1"/>
                </a:solidFill>
              </a:rPr>
              <a:t>And Jesus came and said to them, </a:t>
            </a:r>
            <a:r>
              <a:rPr lang="en-US" sz="2800" i="1" dirty="0">
                <a:solidFill>
                  <a:schemeClr val="tx1"/>
                </a:solidFill>
              </a:rPr>
              <a:t>“All authority in heaven and on earth has been given to me. [19] Go therefore and make disciples of all nations, baptizing them in the name of the Father and of the Son and of the Holy Spirit, [20] teaching them to observe all that I have commanded you. And behold, I am with you always, to the end of the age.”</a:t>
            </a:r>
          </a:p>
          <a:p>
            <a:pPr marL="0" indent="0">
              <a:buNone/>
            </a:pPr>
            <a:endParaRPr lang="en-US" dirty="0">
              <a:solidFill>
                <a:schemeClr val="tx1"/>
              </a:solidFill>
            </a:endParaRPr>
          </a:p>
        </p:txBody>
      </p:sp>
    </p:spTree>
    <p:extLst>
      <p:ext uri="{BB962C8B-B14F-4D97-AF65-F5344CB8AC3E}">
        <p14:creationId xmlns:p14="http://schemas.microsoft.com/office/powerpoint/2010/main" val="548794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8416-F609-4467-13E1-491D83B3673F}"/>
              </a:ext>
            </a:extLst>
          </p:cNvPr>
          <p:cNvSpPr>
            <a:spLocks noGrp="1"/>
          </p:cNvSpPr>
          <p:nvPr>
            <p:ph type="title"/>
          </p:nvPr>
        </p:nvSpPr>
        <p:spPr/>
        <p:txBody>
          <a:bodyPr/>
          <a:lstStyle/>
          <a:p>
            <a:r>
              <a:rPr lang="en-US" b="1" i="1" dirty="0">
                <a:solidFill>
                  <a:schemeClr val="tx1"/>
                </a:solidFill>
              </a:rPr>
              <a:t>Mark 16:14-18</a:t>
            </a:r>
          </a:p>
        </p:txBody>
      </p:sp>
      <p:sp>
        <p:nvSpPr>
          <p:cNvPr id="3" name="Content Placeholder 2">
            <a:extLst>
              <a:ext uri="{FF2B5EF4-FFF2-40B4-BE49-F238E27FC236}">
                <a16:creationId xmlns:a16="http://schemas.microsoft.com/office/drawing/2014/main" id="{8D540DAB-C4E2-E0C0-B1A2-AE1CEF8BC13E}"/>
              </a:ext>
            </a:extLst>
          </p:cNvPr>
          <p:cNvSpPr>
            <a:spLocks noGrp="1"/>
          </p:cNvSpPr>
          <p:nvPr>
            <p:ph idx="1"/>
          </p:nvPr>
        </p:nvSpPr>
        <p:spPr/>
        <p:txBody>
          <a:bodyPr/>
          <a:lstStyle/>
          <a:p>
            <a:pPr marL="0" indent="0">
              <a:buNone/>
            </a:pPr>
            <a:r>
              <a:rPr lang="en-US" dirty="0">
                <a:solidFill>
                  <a:schemeClr val="tx1"/>
                </a:solidFill>
              </a:rPr>
              <a:t>Afterward he appeared to the eleven themselves as they were reclining at table, and he rebuked them for their unbelief and hardness of heart, because they had not believed those who saw him after he had risen. </a:t>
            </a:r>
            <a:r>
              <a:rPr lang="en-US" i="1" dirty="0">
                <a:solidFill>
                  <a:schemeClr val="tx1"/>
                </a:solidFill>
              </a:rPr>
              <a:t>[15] And he said to them, “Go into all the world and proclaim the gospel to the whole creation. [16] Whoever believes and is baptized will be saved, but whoever does not believe will be condemned. [17] And these signs will accompany those who believe: in my name they will cast out demons; they will speak in new tongues; [18] they will pick up serpents with their hands; and if they drink any deadly poison, it will not hurt them; they will lay their hands on the sick, and they will recover.”</a:t>
            </a:r>
          </a:p>
          <a:p>
            <a:pPr marL="0" indent="0">
              <a:buNone/>
            </a:pPr>
            <a:endParaRPr lang="en-US" dirty="0">
              <a:solidFill>
                <a:schemeClr val="tx1"/>
              </a:solidFill>
            </a:endParaRPr>
          </a:p>
        </p:txBody>
      </p:sp>
    </p:spTree>
    <p:extLst>
      <p:ext uri="{BB962C8B-B14F-4D97-AF65-F5344CB8AC3E}">
        <p14:creationId xmlns:p14="http://schemas.microsoft.com/office/powerpoint/2010/main" val="436635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0511-F65B-E104-0DE8-867ADB9CD247}"/>
              </a:ext>
            </a:extLst>
          </p:cNvPr>
          <p:cNvSpPr>
            <a:spLocks noGrp="1"/>
          </p:cNvSpPr>
          <p:nvPr>
            <p:ph type="title"/>
          </p:nvPr>
        </p:nvSpPr>
        <p:spPr/>
        <p:txBody>
          <a:bodyPr/>
          <a:lstStyle/>
          <a:p>
            <a:r>
              <a:rPr lang="en-US" b="1" i="1" dirty="0">
                <a:solidFill>
                  <a:schemeClr val="tx1"/>
                </a:solidFill>
              </a:rPr>
              <a:t>Luke 24:45-49</a:t>
            </a:r>
          </a:p>
        </p:txBody>
      </p:sp>
      <p:sp>
        <p:nvSpPr>
          <p:cNvPr id="3" name="Content Placeholder 2">
            <a:extLst>
              <a:ext uri="{FF2B5EF4-FFF2-40B4-BE49-F238E27FC236}">
                <a16:creationId xmlns:a16="http://schemas.microsoft.com/office/drawing/2014/main" id="{3AE98884-9D3D-FF59-EA5C-3A73C6DAE375}"/>
              </a:ext>
            </a:extLst>
          </p:cNvPr>
          <p:cNvSpPr>
            <a:spLocks noGrp="1"/>
          </p:cNvSpPr>
          <p:nvPr>
            <p:ph idx="1"/>
          </p:nvPr>
        </p:nvSpPr>
        <p:spPr/>
        <p:txBody>
          <a:bodyPr/>
          <a:lstStyle/>
          <a:p>
            <a:pPr marL="0" indent="0">
              <a:buNone/>
            </a:pPr>
            <a:r>
              <a:rPr lang="en-US" dirty="0">
                <a:solidFill>
                  <a:schemeClr val="tx1"/>
                </a:solidFill>
              </a:rPr>
              <a:t>Then he opened their minds to understand the Scriptures, </a:t>
            </a:r>
            <a:r>
              <a:rPr lang="en-US" i="1" dirty="0">
                <a:solidFill>
                  <a:schemeClr val="tx1"/>
                </a:solidFill>
              </a:rPr>
              <a:t>[46] and said to them, “Thus it is written, that the Christ should suffer and on the third day rise from the dead, [47] and that repentance for the forgiveness of sins should be proclaimed in his name to all nations, beginning from Jerusalem. [48] You are witnesses of these things. [49] And behold, I am sending the promise of my Father upon you. But stay in the city until you are clothed with power from on high.”</a:t>
            </a:r>
          </a:p>
          <a:p>
            <a:pPr marL="0" indent="0">
              <a:buNone/>
            </a:pPr>
            <a:endParaRPr lang="en-US" dirty="0">
              <a:solidFill>
                <a:schemeClr val="tx1"/>
              </a:solidFill>
            </a:endParaRPr>
          </a:p>
        </p:txBody>
      </p:sp>
    </p:spTree>
    <p:extLst>
      <p:ext uri="{BB962C8B-B14F-4D97-AF65-F5344CB8AC3E}">
        <p14:creationId xmlns:p14="http://schemas.microsoft.com/office/powerpoint/2010/main" val="3310340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C86E-A47B-DEFB-A07A-6100222D124A}"/>
              </a:ext>
            </a:extLst>
          </p:cNvPr>
          <p:cNvSpPr>
            <a:spLocks noGrp="1"/>
          </p:cNvSpPr>
          <p:nvPr>
            <p:ph type="title"/>
          </p:nvPr>
        </p:nvSpPr>
        <p:spPr/>
        <p:txBody>
          <a:bodyPr/>
          <a:lstStyle/>
          <a:p>
            <a:r>
              <a:rPr lang="en-US" b="1" i="1" dirty="0">
                <a:solidFill>
                  <a:schemeClr val="tx1"/>
                </a:solidFill>
              </a:rPr>
              <a:t>John 20:19-23</a:t>
            </a:r>
          </a:p>
        </p:txBody>
      </p:sp>
      <p:sp>
        <p:nvSpPr>
          <p:cNvPr id="3" name="Content Placeholder 2">
            <a:extLst>
              <a:ext uri="{FF2B5EF4-FFF2-40B4-BE49-F238E27FC236}">
                <a16:creationId xmlns:a16="http://schemas.microsoft.com/office/drawing/2014/main" id="{1B4CF3A0-B397-7771-26DE-2AA04491EBD9}"/>
              </a:ext>
            </a:extLst>
          </p:cNvPr>
          <p:cNvSpPr>
            <a:spLocks noGrp="1"/>
          </p:cNvSpPr>
          <p:nvPr>
            <p:ph idx="1"/>
          </p:nvPr>
        </p:nvSpPr>
        <p:spPr/>
        <p:txBody>
          <a:bodyPr vert="horz" lIns="91440" tIns="45720" rIns="91440" bIns="45720" rtlCol="0" anchor="t">
            <a:normAutofit/>
          </a:bodyPr>
          <a:lstStyle/>
          <a:p>
            <a:pPr marL="0" indent="0">
              <a:buNone/>
            </a:pPr>
            <a:r>
              <a:rPr lang="en-US" dirty="0">
                <a:solidFill>
                  <a:schemeClr val="tx1"/>
                </a:solidFill>
              </a:rPr>
              <a:t>On the evening of that day, the first day of the week, the doors being locked where the disciples were for fear of the Jews, Jesus came and stood among them and said to them, </a:t>
            </a:r>
            <a:r>
              <a:rPr lang="en-US" i="1" dirty="0">
                <a:solidFill>
                  <a:schemeClr val="tx1"/>
                </a:solidFill>
              </a:rPr>
              <a:t>“Peace be with you.”</a:t>
            </a:r>
            <a:r>
              <a:rPr lang="en-US" dirty="0">
                <a:solidFill>
                  <a:schemeClr val="tx1"/>
                </a:solidFill>
              </a:rPr>
              <a:t> [20] When he had said this, he showed them his hands and his side. Then the disciples were glad when they saw the Lord. [21] Jesus said to them again, </a:t>
            </a:r>
            <a:r>
              <a:rPr lang="en-US" i="1" dirty="0">
                <a:solidFill>
                  <a:schemeClr val="tx1"/>
                </a:solidFill>
              </a:rPr>
              <a:t>“Peace be with you. As the Father has sent me, even so I am sending you.”</a:t>
            </a:r>
            <a:r>
              <a:rPr lang="en-US" dirty="0">
                <a:solidFill>
                  <a:schemeClr val="tx1"/>
                </a:solidFill>
              </a:rPr>
              <a:t> [22] And when he had said this, he breathed on them and said to them, </a:t>
            </a:r>
            <a:r>
              <a:rPr lang="en-US" i="1" dirty="0">
                <a:solidFill>
                  <a:schemeClr val="tx1"/>
                </a:solidFill>
              </a:rPr>
              <a:t>“Receive the Holy Spirit. [23] If you forgive the sins of any, they are forgiven them; if you withhold forgiveness from any, it is withheld.”</a:t>
            </a:r>
            <a:endParaRPr lang="en-US" i="1" dirty="0">
              <a:solidFill>
                <a:schemeClr val="tx1"/>
              </a:solidFill>
              <a:cs typeface="Arial"/>
            </a:endParaRPr>
          </a:p>
          <a:p>
            <a:pPr marL="0" indent="0">
              <a:buNone/>
            </a:pPr>
            <a:endParaRPr lang="en-US" dirty="0">
              <a:solidFill>
                <a:schemeClr val="tx1"/>
              </a:solidFill>
            </a:endParaRPr>
          </a:p>
        </p:txBody>
      </p:sp>
    </p:spTree>
    <p:extLst>
      <p:ext uri="{BB962C8B-B14F-4D97-AF65-F5344CB8AC3E}">
        <p14:creationId xmlns:p14="http://schemas.microsoft.com/office/powerpoint/2010/main" val="930696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0F95-F0FD-22F7-7D7F-8C466C94DAB5}"/>
              </a:ext>
            </a:extLst>
          </p:cNvPr>
          <p:cNvSpPr>
            <a:spLocks noGrp="1"/>
          </p:cNvSpPr>
          <p:nvPr>
            <p:ph type="title"/>
          </p:nvPr>
        </p:nvSpPr>
        <p:spPr/>
        <p:txBody>
          <a:bodyPr/>
          <a:lstStyle/>
          <a:p>
            <a:r>
              <a:rPr lang="en-US" b="1" i="1" dirty="0">
                <a:solidFill>
                  <a:schemeClr val="tx1"/>
                </a:solidFill>
              </a:rPr>
              <a:t>Acts 1:8</a:t>
            </a:r>
          </a:p>
        </p:txBody>
      </p:sp>
      <p:sp>
        <p:nvSpPr>
          <p:cNvPr id="3" name="Content Placeholder 2">
            <a:extLst>
              <a:ext uri="{FF2B5EF4-FFF2-40B4-BE49-F238E27FC236}">
                <a16:creationId xmlns:a16="http://schemas.microsoft.com/office/drawing/2014/main" id="{54B021A4-F22D-94ED-A1AD-307CD9F063C7}"/>
              </a:ext>
            </a:extLst>
          </p:cNvPr>
          <p:cNvSpPr>
            <a:spLocks noGrp="1"/>
          </p:cNvSpPr>
          <p:nvPr>
            <p:ph idx="1"/>
          </p:nvPr>
        </p:nvSpPr>
        <p:spPr/>
        <p:txBody>
          <a:bodyPr/>
          <a:lstStyle/>
          <a:p>
            <a:pPr marL="0" indent="0">
              <a:buNone/>
            </a:pPr>
            <a:r>
              <a:rPr lang="en-US" dirty="0">
                <a:solidFill>
                  <a:schemeClr val="tx1"/>
                </a:solidFill>
              </a:rPr>
              <a:t>He said to them, </a:t>
            </a:r>
            <a:r>
              <a:rPr lang="en-US" i="1" dirty="0">
                <a:solidFill>
                  <a:schemeClr val="tx1"/>
                </a:solidFill>
              </a:rPr>
              <a:t>“It is not for you to know times or seasons that the Father has fixed by his own authority. [8] But you will receive power when the Holy Spirit has come upon you, and you will be my witnesses in Jerusalem and in all Judea and Samaria, and to the end of the earth.”</a:t>
            </a:r>
          </a:p>
          <a:p>
            <a:pPr marL="0" indent="0">
              <a:buNone/>
            </a:pPr>
            <a:endParaRPr lang="en-US" dirty="0">
              <a:solidFill>
                <a:schemeClr val="tx1"/>
              </a:solidFill>
            </a:endParaRPr>
          </a:p>
        </p:txBody>
      </p:sp>
    </p:spTree>
    <p:extLst>
      <p:ext uri="{BB962C8B-B14F-4D97-AF65-F5344CB8AC3E}">
        <p14:creationId xmlns:p14="http://schemas.microsoft.com/office/powerpoint/2010/main" val="60041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220"/>
            <a:ext cx="8229600" cy="990600"/>
          </a:xfrm>
        </p:spPr>
        <p:txBody>
          <a:bodyPr/>
          <a:lstStyle/>
          <a:p>
            <a:r>
              <a:rPr lang="en-US" b="1" dirty="0">
                <a:solidFill>
                  <a:schemeClr val="tx1"/>
                </a:solidFill>
              </a:rPr>
              <a:t>Summary Statement</a:t>
            </a:r>
          </a:p>
        </p:txBody>
      </p:sp>
      <p:sp>
        <p:nvSpPr>
          <p:cNvPr id="3" name="Content Placeholder 2"/>
          <p:cNvSpPr>
            <a:spLocks noGrp="1"/>
          </p:cNvSpPr>
          <p:nvPr>
            <p:ph idx="1"/>
          </p:nvPr>
        </p:nvSpPr>
        <p:spPr>
          <a:xfrm>
            <a:off x="457200" y="2649415"/>
            <a:ext cx="8229600" cy="3971106"/>
          </a:xfrm>
        </p:spPr>
        <p:txBody>
          <a:bodyPr vert="horz" lIns="91440" tIns="45720" rIns="91440" bIns="45720" rtlCol="0" anchor="t">
            <a:normAutofit/>
          </a:bodyPr>
          <a:lstStyle/>
          <a:p>
            <a:pPr marL="0" marR="0" indent="0">
              <a:spcBef>
                <a:spcPts val="0"/>
              </a:spcBef>
              <a:spcAft>
                <a:spcPts val="0"/>
              </a:spcAft>
              <a:buNone/>
            </a:pP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God desires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church </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through the power of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Spirit</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to engage in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making committed disciples</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to Jesus Christ among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all nations </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until the </a:t>
            </a:r>
            <a:r>
              <a:rPr lang="en-US" sz="3200" b="1" i="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end of the age</a:t>
            </a:r>
            <a:r>
              <a:rPr lang="en-U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p>
            <a:pPr marL="0" indent="0">
              <a:buNone/>
            </a:pPr>
            <a:endParaRPr lang="en-US" dirty="0">
              <a:solidFill>
                <a:schemeClr val="tx1"/>
              </a:solidFill>
              <a:cs typeface="Arial"/>
            </a:endParaRPr>
          </a:p>
        </p:txBody>
      </p:sp>
    </p:spTree>
    <p:extLst>
      <p:ext uri="{BB962C8B-B14F-4D97-AF65-F5344CB8AC3E}">
        <p14:creationId xmlns:p14="http://schemas.microsoft.com/office/powerpoint/2010/main" val="2666357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DC 2024">
      <a:dk1>
        <a:srgbClr val="0C0B08"/>
      </a:dk1>
      <a:lt1>
        <a:srgbClr val="FFFFFF"/>
      </a:lt1>
      <a:dk2>
        <a:srgbClr val="F7EEE2"/>
      </a:dk2>
      <a:lt2>
        <a:srgbClr val="F7EEE2"/>
      </a:lt2>
      <a:accent1>
        <a:srgbClr val="C5B2A4"/>
      </a:accent1>
      <a:accent2>
        <a:srgbClr val="848058"/>
      </a:accent2>
      <a:accent3>
        <a:srgbClr val="9E742B"/>
      </a:accent3>
      <a:accent4>
        <a:srgbClr val="C5B2A4"/>
      </a:accent4>
      <a:accent5>
        <a:srgbClr val="9E742B"/>
      </a:accent5>
      <a:accent6>
        <a:srgbClr val="B1A089"/>
      </a:accent6>
      <a:hlink>
        <a:srgbClr val="848058"/>
      </a:hlink>
      <a:folHlink>
        <a:srgbClr val="9E742B"/>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9DBDBE6AD70E41A682C7041BE8728B" ma:contentTypeVersion="18" ma:contentTypeDescription="Create a new document." ma:contentTypeScope="" ma:versionID="7ac806bc2f200bba62e6449928a5b186">
  <xsd:schema xmlns:xsd="http://www.w3.org/2001/XMLSchema" xmlns:xs="http://www.w3.org/2001/XMLSchema" xmlns:p="http://schemas.microsoft.com/office/2006/metadata/properties" xmlns:ns2="fe7be590-a36c-489a-a427-db4b2fd7eb08" xmlns:ns3="285801d5-6272-4f72-8229-d37e64acc838" targetNamespace="http://schemas.microsoft.com/office/2006/metadata/properties" ma:root="true" ma:fieldsID="67130874a657394733635334b5aeac18" ns2:_="" ns3:_="">
    <xsd:import namespace="fe7be590-a36c-489a-a427-db4b2fd7eb08"/>
    <xsd:import namespace="285801d5-6272-4f72-8229-d37e64acc8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7be590-a36c-489a-a427-db4b2fd7eb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daf4df-36f2-446b-b244-4e446f9d6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5801d5-6272-4f72-8229-d37e64acc8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19a48e-afef-4694-a820-1b29a2b04d07}" ma:internalName="TaxCatchAll" ma:showField="CatchAllData" ma:web="285801d5-6272-4f72-8229-d37e64acc8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85801d5-6272-4f72-8229-d37e64acc838">
      <UserInfo>
        <DisplayName>Katie Miller</DisplayName>
        <AccountId>26</AccountId>
        <AccountType/>
      </UserInfo>
      <UserInfo>
        <DisplayName>Arlan Miller</DisplayName>
        <AccountId>13</AccountId>
        <AccountType/>
      </UserInfo>
    </SharedWithUsers>
    <lcf76f155ced4ddcb4097134ff3c332f xmlns="fe7be590-a36c-489a-a427-db4b2fd7eb08">
      <Terms xmlns="http://schemas.microsoft.com/office/infopath/2007/PartnerControls"/>
    </lcf76f155ced4ddcb4097134ff3c332f>
    <TaxCatchAll xmlns="285801d5-6272-4f72-8229-d37e64acc838" xsi:nil="true"/>
  </documentManagement>
</p:properties>
</file>

<file path=customXml/itemProps1.xml><?xml version="1.0" encoding="utf-8"?>
<ds:datastoreItem xmlns:ds="http://schemas.openxmlformats.org/officeDocument/2006/customXml" ds:itemID="{B52AC681-6DE7-45F4-A778-698DB8C902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7be590-a36c-489a-a427-db4b2fd7eb08"/>
    <ds:schemaRef ds:uri="285801d5-6272-4f72-8229-d37e64acc8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ABF57D-7622-4C8F-989E-3D4D796267B8}">
  <ds:schemaRefs>
    <ds:schemaRef ds:uri="http://schemas.microsoft.com/sharepoint/v3/contenttype/forms"/>
  </ds:schemaRefs>
</ds:datastoreItem>
</file>

<file path=customXml/itemProps3.xml><?xml version="1.0" encoding="utf-8"?>
<ds:datastoreItem xmlns:ds="http://schemas.openxmlformats.org/officeDocument/2006/customXml" ds:itemID="{88F8B28A-76CC-4CFB-981A-617E49E8AD96}">
  <ds:schemaRefs>
    <ds:schemaRef ds:uri="http://schemas.microsoft.com/office/2006/metadata/properties"/>
    <ds:schemaRef ds:uri="http://schemas.microsoft.com/office/infopath/2007/PartnerControls"/>
    <ds:schemaRef ds:uri="285801d5-6272-4f72-8229-d37e64acc838"/>
    <ds:schemaRef ds:uri="fe7be590-a36c-489a-a427-db4b2fd7eb08"/>
  </ds:schemaRefs>
</ds:datastoreItem>
</file>

<file path=docProps/app.xml><?xml version="1.0" encoding="utf-8"?>
<Properties xmlns="http://schemas.openxmlformats.org/officeDocument/2006/extended-properties" xmlns:vt="http://schemas.openxmlformats.org/officeDocument/2006/docPropsVTypes">
  <Template/>
  <TotalTime>2273</TotalTime>
  <Words>1928</Words>
  <Application>Microsoft Office PowerPoint</Application>
  <PresentationFormat>On-screen Show (4:3)</PresentationFormat>
  <Paragraphs>251</Paragraphs>
  <Slides>25</Slides>
  <Notes>17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Clarity</vt:lpstr>
      <vt:lpstr>PowerPoint Presentation</vt:lpstr>
      <vt:lpstr>Discipleship &amp; evangelism</vt:lpstr>
      <vt:lpstr>Scriptures</vt:lpstr>
      <vt:lpstr>Matthew 28:18-20</vt:lpstr>
      <vt:lpstr>Mark 16:14-18</vt:lpstr>
      <vt:lpstr>Luke 24:45-49</vt:lpstr>
      <vt:lpstr>John 20:19-23</vt:lpstr>
      <vt:lpstr>Acts 1:8</vt:lpstr>
      <vt:lpstr>Summary Statement</vt:lpstr>
      <vt:lpstr>WHO - The Church</vt:lpstr>
      <vt:lpstr>WHAT – Make Disciples </vt:lpstr>
      <vt:lpstr>WHERE – All Nations</vt:lpstr>
      <vt:lpstr>WHEN –  UNTIL THE END OF THE AGE</vt:lpstr>
      <vt:lpstr>HOW – Power of the Spirit</vt:lpstr>
      <vt:lpstr>WHY – The Glory of God</vt:lpstr>
      <vt:lpstr>Summary Statement</vt:lpstr>
      <vt:lpstr>Evangelism or Discipleship</vt:lpstr>
      <vt:lpstr>Evangelism &amp; Discipleship Connection</vt:lpstr>
      <vt:lpstr>My Testimony</vt:lpstr>
      <vt:lpstr>Evangelism or Discipleship</vt:lpstr>
      <vt:lpstr>ALL NATIONS</vt:lpstr>
      <vt:lpstr>PowerPoint Presentation</vt:lpstr>
      <vt:lpstr>Summary Statement</vt:lpstr>
      <vt:lpstr>Meditation Questions</vt:lpstr>
      <vt:lpstr>questions</vt:lpstr>
    </vt:vector>
  </TitlesOfParts>
  <Company>Apostolic Christian World Relief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Earney</dc:creator>
  <cp:lastModifiedBy>Larisa Wettstein</cp:lastModifiedBy>
  <cp:revision>71</cp:revision>
  <dcterms:created xsi:type="dcterms:W3CDTF">2016-01-25T19:38:50Z</dcterms:created>
  <dcterms:modified xsi:type="dcterms:W3CDTF">2024-04-16T13:39:40Z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0x010100C09DBDBE6AD70E41A682C7041BE8728B</vt:lpwstr>
  </property>
  <property fmtid="{D5CDD505-2E9C-101B-9397-08002B2CF9AE}" pid="3" name="MediaServiceImageTags">
    <vt:lpwstr/>
  </property>
</Properties>
</file>